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5.xml" ContentType="application/vnd.openxmlformats-officedocument.presentationml.notesSlide+xml"/>
  <Override PartName="/ppt/ink/ink4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48.xml" ContentType="application/inkml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25"/>
  </p:notesMasterIdLst>
  <p:sldIdLst>
    <p:sldId id="256" r:id="rId5"/>
    <p:sldId id="264" r:id="rId6"/>
    <p:sldId id="259" r:id="rId7"/>
    <p:sldId id="268" r:id="rId8"/>
    <p:sldId id="271" r:id="rId9"/>
    <p:sldId id="269" r:id="rId10"/>
    <p:sldId id="274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91" r:id="rId19"/>
    <p:sldId id="289" r:id="rId20"/>
    <p:sldId id="285" r:id="rId21"/>
    <p:sldId id="286" r:id="rId22"/>
    <p:sldId id="288" r:id="rId23"/>
    <p:sldId id="290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Slab" pitchFamily="2" charset="0"/>
      <p:regular r:id="rId30"/>
      <p:bold r:id="rId31"/>
    </p:embeddedFont>
    <p:embeddedFont>
      <p:font typeface="Roboto Slab Black" pitchFamily="2" charset="0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7A113A-F462-4DCC-A48E-BFB27FB119BD}">
  <a:tblStyle styleId="{B67A113A-F462-4DCC-A48E-BFB27FB119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732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9:34:59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0 208 24575,'1970'0'0,"-1970"-1"0,0 0 0,0 0 0,-1 1 0,1-1 0,0 0 0,-1 0 0,1 0 0,-1 0 0,1 0 0,-1 0 0,1 1 0,-1-1 0,0 0 0,1 1 0,-1-1 0,0 0 0,0 1 0,0-1 0,1 1 0,-1-1 0,0 1 0,0-1 0,0 1 0,-2-1 0,-30-22 0,10 8 0,0-1 0,0-2 0,2 0 0,-32-35 0,21 20 0,23 20 0,24 17 0,25 15 0,-6 2 0,0 2 0,49 44 0,-26-20 0,-48-39 0,-7-7 0,0 0 0,0 1 0,0-1 0,0 1 0,0-1 0,-1 1 0,1 0 0,-1 0 0,1-1 0,-1 1 0,2 2 0,-4-2 0,1-1 0,0 0 0,0 0 0,0 0 0,-1 0 0,1 1 0,0-1 0,-1 0 0,1 0 0,-1 0 0,1 0 0,-1 0 0,0 0 0,1 0 0,-1 0 0,0 0 0,0-1 0,0 1 0,0 0 0,0 0 0,1-1 0,-1 1 0,0-1 0,-1 1 0,1 0 0,0-1 0,-1 1 0,-51 32 0,3 3 0,0 1 0,3 3 0,-73 78 0,99-96-1365,3-4-5461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15:59:37.6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20883 15403 16383 0 0,'-6'0'0'0'0,"-8"0"0"0"0,-7 0 0 0 0,-12 0 0 0 0,-6 0 0 0 0,-3 0 0 0 0,0 0 0 0 0,2 0 0 0 0,0 0 0 0 0,3 0 0 0 0,0 0 0 0 0,2 0 0 0 0,0 0 0 0 0,1 0 0 0 0,0 0 0 0 0,-1 0 0 0 0,1 0 0 0 0,-1 0 0 0 0,1 0 0 0 0,-1 0 0 0 0,0 0 0 0 0,0 0 0 0 0,1 0 0 0 0,-2 0 0 0 0,2 0 0 0 0,-1 0 0 0 0,1 0 0 0 0,-2 0 0 0 0,2 0 0 0 0,-1 0 0 0 0,0 0 0 0 0,0 0 0 0 0,1 0 0 0 0,-1 0 0 0 0,0 0 0 0 0,1 0 0 0 0,-1 0 0 0 0,0 0 0 0 0,0 0 0 0 0,1 0 0 0 0,-1 0 0 0 0,0 0 0 0 0,0 0 0 0 0,1 0 0 0 0,-1 0 0 0 0,0 0 0 0 0,0 0 0 0 0,7 6 0 0 0,0 2 0 0 0,2-1 0 0 0,-3 5 0 0 0,-2 0 0 0 0,5 5 0 0 0,0-2 0 0 0,6 3 0 0 0,-1-2 0 0 0,-3 4 0 0 0,4 2 0 0 0,5 5 0 0 0,4 3 0 0 0,5 2 0 0 0,3 3 0 0 0,8-7 0 0 0,3 0 0 0 0,7-6 0 0 0,-1 0 0 0 0,5-4 0 0 0,-2 0 0 0 0,3-2 0 0 0,3 2 0 0 0,4-3 0 0 0,3-2 0 0 0,3-6 0 0 0,1-2 0 0 0,2-3 0 0 0,-1-1 0 0 0,1-2 0 0 0,-7 7 0 0 0,-2 1 0 0 0,0 0 0 0 0,3-2 0 0 0,1-1 0 0 0,0-1 0 0 0,3-2 0 0 0,0 0 0 0 0,1-1 0 0 0,0 0 0 0 0,-1-1 0 0 0,2 1 0 0 0,-2 0 0 0 0,2-1 0 0 0,-2 1 0 0 0,2 0 0 0 0,-2 0 0 0 0,1 0 0 0 0,-1 0 0 0 0,2 0 0 0 0,-2 0 0 0 0,1 0 0 0 0,0 0 0 0 0,6 0 0 0 0,1 0 0 0 0,0 0 0 0 0,-1 0 0 0 0,-2 0 0 0 0,-1 0 0 0 0,-2 0 0 0 0,-1 0 0 0 0,0 0 0 0 0,-1 0 0 0 0,1 0 0 0 0,-1 0 0 0 0,1 0 0 0 0,-1 0 0 0 0,1 0 0 0 0,-1 0 0 0 0,1 0 0 0 0,0 0 0 0 0,0 0 0 0 0,-1 0 0 0 0,2 0 0 0 0,-2 0 0 0 0,1 0 0 0 0,-7-6 0 0 0,0-2 0 0 0,-2 1 0 0 0,-2-5 0 0 0,-1-6 0 0 0,0 0 0 0 0,-1-3 0 0 0,-5-3 0 0 0,-6-5 0 0 0,-6-2 0 0 0,-2-2 0 0 0,-2-1 0 0 0,-7-2 0 0 0,-3 1 0 0 0,-5 5 0 0 0,-1 2 0 0 0,2 1 0 0 0,-1 3 0 0 0,-7 7 0 0 0,2 1 0 0 0,-2-4 0 0 0,-3 2 0 0 0,-4 4 0 0 0,-2 5 0 0 0,-3 3 0 0 0,-1 3 0 0 0,4-4 0 0 0,8-1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16:00:06.6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24315 10107 16383 0 0,'6'0'0'0'0,"8"0"0"0"0,2 6 0 0 0,-2 8 0 0 0,2 2 0 0 0,5 3 0 0 0,-1 6 0 0 0,8 3 0 0 0,5 4 0 0 0,3 2 0 0 0,-5 2 0 0 0,5 0 0 0 0,-4 0 0 0 0,-2-6 0 0 0,1 4 0 0 0,0-4 0 0 0,2-1 0 0 0,-6 1 0 0 0,0-5 0 0 0,0-1 0 0 0,-4 2 0 0 0,0-4 0 0 0,-4 1 0 0 0,1-4 0 0 0,-3 1 0 0 0,2 3 0 0 0,3-3 0 0 0,-2-4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16:00:06.6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24728 10001 16383 0 0,'-24'48'0'0'0,"-8"22"0"0"0,-16 41 0 0 0,-6 7 0 0 0,5-3 0 0 0,6-17 0 0 0,5-12 0 0 0,7-15 0 0 0,10-13 0 0 0,3-17 0 0 0,3-9 0 0 0,6-10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16:00:23.3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20433 6333 16383 0 0,'0'-5'0'0'0,"-6"-3"0"0"0,-6 2 0 0 0,-7 1 0 0 0,-5 1 0 0 0,-5 1 0 0 0,-2 2 0 0 0,0 0 0 0 0,-2 1 0 0 0,0 1 0 0 0,1-1 0 0 0,-1 0 0 0 0,2 6 0 0 0,0 1 0 0 0,4 6 0 0 0,3-1 0 0 0,-1-1 0 0 0,5 2 0 0 0,0-2 0 0 0,4 5 0 0 0,3 3 0 0 0,0 4 0 0 0,-4-2 0 0 0,2 1 0 0 0,3 2 0 0 0,3 3 0 0 0,4 1 0 0 0,2 1 0 0 0,2 2 0 0 0,1 0 0 0 0,0 1 0 0 0,1-1 0 0 0,0 1 0 0 0,-1 0 0 0 0,6-6 0 0 0,1-2 0 0 0,5 1 0 0 0,1 1 0 0 0,3 1 0 0 0,4 2 0 0 0,-1 1 0 0 0,1-5 0 0 0,3-1 0 0 0,3-4 0 0 0,1-2 0 0 0,3 4 0 0 0,1-4 0 0 0,0-5 0 0 0,1-3 0 0 0,0-4 0 0 0,0-4 0 0 0,-1-1 0 0 0,1-2 0 0 0,-1 1 0 0 0,1-1 0 0 0,-7-5 0 0 0,-1-2 0 0 0,1 1 0 0 0,-5-4 0 0 0,1 0 0 0 0,1-3 0 0 0,-3-6 0 0 0,1-3 0 0 0,-3-4 0 0 0,0 3 0 0 0,-2 0 0 0 0,-3-1 0 0 0,0 4 0 0 0,0 0 0 0 0,-3-2 0 0 0,1 3 0 0 0,1 0 0 0 0,-2-2 0 0 0,-3-3 0 0 0,-3-2 0 0 0,-1-3 0 0 0,-1 0 0 0 0,-1-2 0 0 0,-1 1 0 0 0,1-1 0 0 0,-1 1 0 0 0,1-1 0 0 0,-5 1 0 0 0,-8 4 0 0 0,-1 3 0 0 0,2 0 0 0 0,-3 3 0 0 0,-4 1 0 0 0,3-2 0 0 0,-4 3 0 0 0,-2 4 0 0 0,-3 5 0 0 0,2 0 0 0 0,1 0 0 0 0,-2 2 0 0 0,-2 4 0 0 0,3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16:00:23.3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20817 5715 16383 0 0,'-6'0'0'0'0,"-6"0"0"0"0,-8 0 0 0 0,-4 0 0 0 0,-5 0 0 0 0,-1 0 0 0 0,-2 0 0 0 0,0 0 0 0 0,-1 0 0 0 0,0 0 0 0 0,1 0 0 0 0,0 0 0 0 0,1 0 0 0 0,0 0 0 0 0,0 0 0 0 0,-1 0 0 0 0,1 0 0 0 0,0 0 0 0 0,0 0 0 0 0,0 0 0 0 0,-1 0 0 0 0,1 0 0 0 0,0 0 0 0 0,0 0 0 0 0,-1 0 0 0 0,1 0 0 0 0,0 0 0 0 0,-1 0 0 0 0,1 0 0 0 0,0 0 0 0 0,0 0 0 0 0,-1 0 0 0 0,1 0 0 0 0,0 0 0 0 0,0 0 0 0 0,0 0 0 0 0,0 0 0 0 0,0 0 0 0 0,-1 0 0 0 0,1 0 0 0 0,0 0 0 0 0,0 0 0 0 0,-1 0 0 0 0,1 0 0 0 0,0 0 0 0 0,-1 0 0 0 0,1 0 0 0 0,0 0 0 0 0,0 5 0 0 0,-1 2 0 0 0,7 6 0 0 0,1-1 0 0 0,-1-1 0 0 0,-1 2 0 0 0,-1-1 0 0 0,3 3 0 0 0,7 4 0 0 0,5 4 0 0 0,6 4 0 0 0,2 2 0 0 0,9-3 0 0 0,2-2 0 0 0,7-4 0 0 0,-1-1 0 0 0,5-3 0 0 0,2-4 0 0 0,-1 1 0 0 0,3-2 0 0 0,-5 3 0 0 0,2-2 0 0 0,2-2 0 0 0,3-3 0 0 0,-3 3 0 0 0,2-1 0 0 0,0-1 0 0 0,3-3 0 0 0,2-2 0 0 0,-4 5 0 0 0,-1-1 0 0 0,2 0 0 0 0,1-2 0 0 0,2-1 0 0 0,1-3 0 0 0,1 0 0 0 0,1 0 0 0 0,0-2 0 0 0,1 1 0 0 0,-1 0 0 0 0,1-1 0 0 0,0 1 0 0 0,-1 0 0 0 0,0 0 0 0 0,1 0 0 0 0,-1 0 0 0 0,0 0 0 0 0,1 0 0 0 0,-1 0 0 0 0,0 0 0 0 0,0 0 0 0 0,1 0 0 0 0,-2 0 0 0 0,1 0 0 0 0,0 0 0 0 0,1 0 0 0 0,-1 0 0 0 0,0 0 0 0 0,1 0 0 0 0,-1 0 0 0 0,0 0 0 0 0,0 0 0 0 0,1 0 0 0 0,-1 0 0 0 0,0 0 0 0 0,1 0 0 0 0,-1-5 0 0 0,0-2 0 0 0,0 0 0 0 0,1 2 0 0 0,-1 1 0 0 0,0 1 0 0 0,0 2 0 0 0,0-5 0 0 0,0-1 0 0 0,0 1 0 0 0,-4-5 0 0 0,-3 1 0 0 0,-5-4 0 0 0,0 0 0 0 0,1 3 0 0 0,-2-3 0 0 0,1-2 0 0 0,-3-6 0 0 0,-3-4 0 0 0,-11 3 0 0 0,-4 0 0 0 0,-8 3 0 0 0,-2 1 0 0 0,-4 3 0 0 0,0-2 0 0 0,-2 4 0 0 0,2-3 0 0 0,-2 3 0 0 0,-3 3 0 0 0,-3 4 0 0 0,-3 3 0 0 0,4-3 0 0 0,-1-1 0 0 0,-1 2 0 0 0,4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01:38.9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87 24575,'20'0'0,"0"0"0,0-2 0,0 0 0,-1-1 0,1-1 0,29-10 0,-1-1 0,0 2 0,1 2 0,0 3 0,68-4 0,206 9 0,-165 6 0,-102-4 0,-1 0 0,0 1 0,0 3 0,-1 2 0,90 21 0,87 47 0,-178-54 0,0 3 0,-2 2 0,49 30 0,35 17 0,-98-50 0,0 2 0,-1 1 0,61 55 0,-37-29 0,-30-23 0,-1 2 0,36 46 0,-59-67 0,31 42 0,-3 2 0,-2 1 0,-2 2 0,26 70 0,-27-52 0,35 145 0,-44-150 0,-11-40 0,-1 0 0,4 37 0,16 86 0,-15-91 0,6 78 0,-14-97 0,13 58 0,5 25 0,-10-30 0,4 0 0,31 97 0,44 80 0,-84-253 0,2-1 0,0-1 0,1 1 0,1-2 0,0 0 0,1 0 0,0-1 0,26 20 0,1-3 0,1-2 0,50 25 0,-42-28 0,104 36 0,-106-46 0,0-2 0,89 13 0,-89-15 0,-40-9 0,1-1 0,0 0 0,-1 0 0,1-1 0,0 0 0,12 0 0,-20-1 0,1 0 0,0 0 0,-1 0 0,1 0 0,0-1 0,-1 1 0,1 0 0,-1 0 0,1-1 0,0 1 0,-1 0 0,1-1 0,-1 1 0,1 0 0,-1-1 0,1 1 0,-1-1 0,0 1 0,1-1 0,-1 1 0,1-1 0,-1 1 0,0-1 0,1 1 0,-1-1 0,0 0 0,0 1 0,0-1 0,1 1 0,-1-2 0,-2-25 0,-17-20 0,-7-1 0,9 20 0,1-1 0,2-1 0,-21-60 0,38 106 0,-3-6 0,2-1 0,-1 1 0,1 0 0,7 16 0,12 25 0,23 87 0,-39-121 0,-3-12 0,-1-1 0,1 1 0,-1 0 0,0 0 0,0 0 0,-1 0 0,0 7 0,0-10 0,-1 0 0,1 1 0,-1-1 0,0 0 0,0 1 0,0-1 0,0 0 0,-1 0 0,1 0 0,-1 0 0,1 0 0,-1 0 0,1-1 0,-1 1 0,0 0 0,0-1 0,0 0 0,-4 3 0,-139 106 0,103-70-1365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01:57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0 258 24575,'11'-1'0,"-1"-1"0,1 0 0,-1 0 0,0-1 0,1-1 0,-1 1 0,12-8 0,39-12 0,359-46 0,-247 47 0,90-28 0,-170 29 0,2 4 0,183-9 0,33 24 0,310 6 0,-516 5 0,115 25 0,-208-32 0,350 79 0,-238-50 0,-65-14 0,89 38 0,3 2 0,-65-30 0,-1 4 0,109 55 0,-104-39 0,-13-9 0,100 69 0,13 16 0,38 28 0,-123-71 0,134 131 0,-129-105 0,-47-48 0,78 95 0,57 117 0,-105-140 0,-22-41 0,152 146 0,6 6 0,89 130 0,-99-129 0,-185-202 0,54 66 0,112 177 0,-192-269 0,-2 1 0,0 0 0,0 0 0,-2 0 0,0 1 0,0 0 0,-2 0 0,2 18 0,-3-28 0,1 0 0,-1 0 0,2 1 0,-1-1 0,1 0 0,0-1 0,0 1 0,0 0 0,1-1 0,0 0 0,0 0 0,7 7 0,66 54 0,-55-48 0,60 46 0,-16-13 0,97 97 0,6 15 0,-33-34 0,21 55 0,-84-94 0,-36-49 0,-24-27 0,0 0 0,-1 1 0,0 1 0,14 26 0,5 3 0,9 16 0,-39-58 0,1 0 0,-1 1 0,1-1 0,-1 0 0,0 0 0,-1 1 0,1-1 0,0 1 0,-1-1 0,0 1 0,1-1 0,-2 0 0,1 1 0,0-1 0,-1 1 0,0 3 0,-1-4 0,1-1 0,-1 0 0,1 0 0,-1 0 0,0 0 0,0 0 0,0 0 0,0 0 0,0-1 0,0 1 0,-1-1 0,1 0 0,0 1 0,-1-1 0,1 0 0,-1 0 0,0-1 0,1 1 0,-1 0 0,0-1 0,1 0 0,-1 1 0,0-1 0,1 0 0,-1-1 0,-4 1 0,-9-1 0,1-1 0,-1 0 0,-16-5 0,-20-9 0,49 16 0,0-1 0,1 0 0,-1 0 0,0-1 0,0 1 0,1-1 0,-1 1 0,0-1 0,1 0 0,0 0 0,-1 0 0,1 0 0,0 0 0,-3-4 0,5 5 0,0 0 0,0 1 0,1-1 0,-1 1 0,0-1 0,0 1 0,0-1 0,1 1 0,-1-1 0,0 0 0,1 1 0,-1 0 0,0-1 0,1 1 0,-1-1 0,0 1 0,1-1 0,-1 1 0,1 0 0,-1-1 0,1 1 0,-1 0 0,1 0 0,-1-1 0,1 1 0,0 0 0,-1 0 0,1 0 0,-1-1 0,1 1 0,-1 0 0,1 0 0,0 0 0,-1 0 0,2 0 0,25-2 0,-26 2 0,12-2 0,0 1 0,0 0 0,0 1 0,0 1 0,0 0 0,0 1 0,-1 0 0,1 1 0,0 0 0,-1 1 0,20 9 0,-27-10 0,-1-1 0,0 0 0,1 0 0,-1 0 0,1-1 0,0 1 0,0-1 0,-1 0 0,1-1 0,0 1 0,0-1 0,0 0 0,0 0 0,0-1 0,0 1 0,0-1 0,6-2 0,-8 2 0,1-1 0,-1 1 0,0-1 0,0 0 0,1 0 0,-1 0 0,-1 0 0,1 0 0,0-1 0,0 1 0,-1-1 0,0 0 0,1 1 0,-1-1 0,0-1 0,0 1 0,-1 0 0,1 0 0,-1-1 0,1 1 0,-1 0 0,0-1 0,0-5 0,3-26 14,-2 0 0,-4-64 0,0 23-1421,2 58-5419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0:43.4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661 2 24575,'-2'0'0,"-15"-1"0,0 1 0,0 0 0,0 1 0,0 1 0,1 0 0,-1 2 0,0 0 0,1 0 0,-27 13 0,-54 29 0,52-26 0,1 2 0,-44 30 0,-51 58 0,134-105 0,0 0 0,1 0 0,0 1 0,0-1 0,0 1 0,1 0 0,0 0 0,0 0 0,0 0 0,1 1 0,0-1 0,0 1 0,1-1 0,-2 13 0,1 11 0,1-1 0,3 35 0,-1-20 0,0-34 0,0-1 0,0 0 0,1 0 0,0 0 0,1 0 0,0 0 0,0 0 0,1-1 0,0 0 0,0 1 0,1-1 0,0-1 0,1 1 0,0-1 0,7 7 0,0 0 0,2-1 0,0 0 0,0-2 0,1 1 0,1-2 0,22 11 0,-23-14 0,0-1 0,1-1 0,-1 0 0,1-1 0,31 3 0,88-1 0,-102-8 0,0-2 0,0-1 0,-1-2 0,0-1 0,0-1 0,0-2 0,-2-2 0,45-23 0,-59 26 0,-1 0 0,-1-2 0,0 0 0,0-1 0,-1 0 0,0-1 0,-2-1 0,1 0 0,16-28 0,-25 35 0,-1-1 0,0 1 0,0-1 0,-1 1 0,0-1 0,0 0 0,-1 1 0,0-1 0,-1 0 0,-1-12 0,0-3 0,-2-1 0,-7-35 0,6 47 0,0 1 0,-1 0 0,0 0 0,-1 0 0,0 1 0,-1 0 0,0 0 0,-16-18 0,-7-4 0,-41-34 0,65 62 0,-16-15-95,-57-46-1175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9:40.9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 1 24575,'-3'0'0,"0"0"0,0 1 0,0-1 0,0 1 0,1-1 0,-1 1 0,0 0 0,0 1 0,1-1 0,-1 0 0,1 1 0,-1-1 0,1 1 0,-1 0 0,1 0 0,0 0 0,0 0 0,0 0 0,0 0 0,0 0 0,0 1 0,1-1 0,-1 1 0,1-1 0,0 1 0,0 0 0,0 0 0,0-1 0,0 1 0,0 0 0,1 0 0,-1 0 0,1 0 0,0 0 0,0 0 0,0 0 0,0 0 0,1 0 0,-1-1 0,1 1 0,0 0 0,0 0 0,0 0 0,0-1 0,0 1 0,0 0 0,1-1 0,-1 1 0,1-1 0,0 1 0,0-1 0,0 0 0,0 0 0,4 3 0,-2-2-62,-1 0 0,1 0 0,0 0 0,0-1 0,0 1 0,0-1 0,1 0 0,-1-1 0,0 1 0,1-1 0,-1 0 0,1 0-1,0 0 1,-1-1 0,1 1 0,0-1 0,-1 0 0,1 0 0,0-1 0,-1 0 0,8-1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9:22.7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126 65 24575,'-1'-4'0,"0"1"0,0 0 0,0 0 0,0 0 0,-1 0 0,1 0 0,-1 0 0,0 1 0,0-1 0,0 0 0,0 1 0,0-1 0,0 1 0,-1 0 0,1 0 0,-1 0 0,0 0 0,0 0 0,1 1 0,-4-2 0,4 2 0,0-1 0,1 1 0,-1 0 0,0 0 0,0 0 0,0 1 0,0-1 0,0 0 0,0 1 0,0-1 0,0 1 0,0 0 0,0 0 0,0-1 0,0 1 0,0 0 0,0 1 0,0-1 0,0 0 0,0 1 0,0-1 0,0 1 0,0 0 0,0-1 0,0 1 0,1 0 0,-1 0 0,0 0 0,0 0 0,1 1 0,-3 1 0,1 4 0,0-1 0,0 0 0,1 1 0,0-1 0,0 1 0,1 0 0,0-1 0,0 1 0,1 0 0,0 0 0,0 0 0,0 0 0,1-1 0,0 1 0,0 0 0,5 12 0,-6-16 0,1 1 0,0 0 0,1-1 0,-1 1 0,1 0 0,-1-1 0,1 0 0,0 1 0,1-1 0,-1 0 0,0 0 0,1 0 0,0 0 0,-1-1 0,1 1 0,0-1 0,0 1 0,1-1 0,-1 0 0,0-1 0,1 1 0,-1 0 0,1-1 0,0 0 0,-1 0 0,1 0 0,0 0 0,0 0 0,0-1 0,7 0 0,-9-1 0,0 0 0,0 0 0,0 0 0,0-1 0,0 1 0,0-1 0,0 1 0,-1-1 0,1 0 0,-1 0 0,1 1 0,-1-1 0,0 0 0,1 0 0,-1 0 0,0-1 0,0 1 0,-1 0 0,1 0 0,0-1 0,-1 1 0,1 0 0,-1-1 0,0-1 0,9-63 0,-9 65 0,0-7 0,1 6 0,0-1 0,-1 0 0,1 1 0,-1-1 0,0 1 0,-1-1 0,1 0 0,0 1 0,-1-1 0,0 1 0,-2-7 0,7 53 0,1-28 23,0 0-1,1 0 0,11 18 0,3 7-1476,-18-35-5372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5:51:13.02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6 24575,'0'-6'0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9:25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24575,'6'10'0,"-1"0"0,0 0 0,0 1 0,-1 0 0,0 0 0,-1 0 0,-1 0 0,1 0 0,0 16 0,3 5 0,-3-34 0,-2-18 0,-2 5 0,1 6 0,-1 0 0,2-1 0,-1 1 0,1 0 0,1 0 0,3-15 0,-4 21 0,1 1 0,-1-1 0,1 1 0,-1-1 0,1 1 0,0 0 0,-1 0 0,1 0 0,0 0 0,1 0 0,-1 0 0,0 1 0,0-1 0,1 1 0,-1-1 0,1 1 0,-1 0 0,1 0 0,0 0 0,-1 0 0,1 1 0,0-1 0,0 1 0,0 0 0,-1-1 0,1 1 0,3 1 0,8 0-1365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9:44.7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1 24575,'-1'69'0,"2"74"0,2-126 0,0 1 0,1-1 0,9 25 0,-14-62 0,1-1 0,3-24 0,-2 40 0,0 0 0,1 1 0,-1-1 0,1 1 0,0 0 0,0-1 0,1 1 0,-1 0 0,1 0 0,0 1 0,0-1 0,0 1 0,1-1 0,-1 1 0,1 0 0,4-3 0,-5 4 0,0 0 0,0-1 0,0 1 0,0 1 0,0-1 0,0 0 0,1 1 0,-1 0 0,1 0 0,-1 0 0,1 0 0,-1 0 0,1 1 0,0-1 0,-1 1 0,1 0 0,0 0 0,-1 1 0,1-1 0,0 1 0,4 1 0,-6 0 0,1-1 0,-1 1 0,0 0 0,0 0 0,0 0 0,0 0 0,0 1 0,-1-1 0,1 0 0,-1 1 0,1-1 0,-1 1 0,0 0 0,0-1 0,0 1 0,1 5 0,8 51 0,-8-45 0,8 48-1365,-9-56-5461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9:46.4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24575,'0'59'-455,"2"1"0,18 99 0,-19-152-6371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9:47.5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24575,'9'126'0,"-5"-103"-1365,-2-16-5461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9:48.1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9:50.8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 24575,'10'72'0,"-3"-37"0,-4-22 0,-1-23 0,0-44 0,-1 14 0,-1 39 0,1-1 0,0 1 0,-1 0 0,1 0 0,0-1 0,0 1 0,0 0 0,0 0 0,0 0 0,0 0 0,0 0 0,0 0 0,0 0 0,0 1 0,0-1 0,1 0 0,-1 1 0,0-1 0,1 1 0,-1-1 0,0 1 0,1-1 0,-1 1 0,1 0 0,-1 0 0,0 0 0,1 0 0,-1 0 0,1 0 0,-1 0 0,0 0 0,1 1 0,2 0 0,0-1 0,0 1 0,1-1 0,-1 1 0,0 0 0,0 0 0,0 1 0,0-1 0,0 1 0,0 0 0,6 4 0,-7-3 5,0 1 1,0 0-1,0 0 0,-1 0 0,1 0 1,-1 0-1,0 1 0,0-1 0,0 1 0,-1-1 1,0 1-1,0 0 0,0-1 0,0 1 1,0 8-1,7 34-1454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9:53.5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93 24575,'9'-1'0,"0"0"0,1 0 0,-1 0 0,0-1 0,0-1 0,12-4 0,-19 6 0,0 1 0,0-1 0,0 1 0,0-1 0,-1 0 0,1 0 0,0 0 0,0 0 0,-1 0 0,1-1 0,0 1 0,-1 0 0,0-1 0,1 1 0,-1-1 0,0 1 0,1-1 0,-1 0 0,0 0 0,0 1 0,-1-1 0,1 0 0,0 0 0,-1 0 0,1 0 0,-1 0 0,1 0 0,-1 0 0,0 0 0,0 0 0,0 0 0,0 0 0,0 0 0,0 0 0,-1-2 0,1 3 0,-1 0 0,1 0 0,0 0 0,-1 0 0,1 0 0,-1 0 0,1 0 0,-1 0 0,1 1 0,-1-1 0,1 0 0,-1 0 0,0 0 0,1 1 0,-1-1 0,0 0 0,0 1 0,0-1 0,1 1 0,-1-1 0,0 1 0,0-1 0,0 1 0,0 0 0,0-1 0,0 1 0,0 0 0,0 0 0,-1 0 0,0 0 0,-1 0 0,1 1 0,0-1 0,-1 1 0,1 0 0,0 0 0,0 0 0,0 0 0,-1 0 0,1 0 0,1 1 0,-4 1 0,1 0 0,0 1 0,0-1 0,0 1 0,1 0 0,-1 0 0,1 1 0,0-1 0,0 1 0,0-1 0,1 1 0,-3 6 0,4-7 0,1 1 0,0-1 0,0 1 0,0-1 0,0 1 0,0-1 0,1 1 0,0-1 0,0 1 0,0-1 0,1 0 0,0 0 0,-1 1 0,1-1 0,1 0 0,-1-1 0,0 1 0,5 5 0,-5-7 0,0 0 0,1 0 0,-1 0 0,0 0 0,1 0 0,0-1 0,-1 1 0,1-1 0,0 1 0,0-1 0,-1 0 0,1 0 0,0 0 0,0-1 0,0 1 0,0-1 0,0 0 0,1 1 0,-1-1 0,0-1 0,0 1 0,0 0 0,0-1 0,0 0 0,0 1 0,0-1 0,0 0 0,4-3 0,-5 3-54,0 0-1,0 0 0,0 0 1,-1 0-1,1-1 1,0 1-1,-1 0 0,1-1 1,-1 0-1,0 1 1,1-1-1,-1 0 0,0 0 1,0 1-1,0-1 0,0 0 1,0 0-1,-1 0 1,1 0-1,-1 0 0,1 0 1,-1-1-1,0 1 1,1-3-1,-1-2-6771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1:41.4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31 24575,'18'165'0,"-19"-200"0,-1 22 0,1 1 0,0-1 0,1 0 0,1 1 0,0-1 0,1 0 0,6-23 0,-7 33 0,1 1 0,-1 0 0,0 0 0,1-1 0,0 1 0,-1 0 0,1 0 0,0 1 0,0-1 0,0 0 0,0 1 0,0-1 0,1 1 0,-1 0 0,0-1 0,1 1 0,-1 0 0,1 0 0,-1 1 0,1-1 0,-1 1 0,1-1 0,0 1 0,-1 0 0,1 0 0,0 0 0,-1 0 0,1 0 0,-1 1 0,1-1 0,2 1 0,1 1 0,-1-1 0,1 1 0,-1 0 0,0 0 0,0 1 0,0 0 0,0 0 0,0 0 0,-1 0 0,1 1 0,-1-1 0,0 1 0,6 7 0,-4-1 0,1 0 0,-2 1 0,1 0 0,-1 0 0,-1 1 0,0-1 0,-1 1 0,0 0 0,-1 0 0,0 0 0,-1 0 0,0 20 0,2-15-1365,-1-9-5461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1:43.4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80 0 24575,'-3'0'0,"0"1"0,0-1 0,0 1 0,0 0 0,0 0 0,0 0 0,0 1 0,0-1 0,1 0 0,-1 1 0,0 0 0,1 0 0,-1 0 0,1 0 0,0 0 0,-1 0 0,1 1 0,0-1 0,0 1 0,1-1 0,-1 1 0,1 0 0,-3 4 0,1 0 0,0 0 0,0 0 0,1 0 0,0 1 0,0-1 0,1 1 0,0-1 0,-1 13 0,3-17 0,-1 0 0,0 0 0,1 0 0,0-1 0,0 1 0,0 0 0,0 0 0,0-1 0,0 1 0,1 0 0,-1-1 0,1 0 0,0 1 0,-1-1 0,1 0 0,0 0 0,1 0 0,-1 0 0,0 0 0,1 0 0,-1-1 0,0 1 0,1-1 0,0 1 0,-1-1 0,1 0 0,0 0 0,0-1 0,0 1 0,0 0 0,-1-1 0,4 0 0,-1 1 0,0 0 0,-1-1 0,1 0 0,-1 0 0,1-1 0,0 1 0,-1-1 0,1 0 0,-1 0 0,1 0 0,-1-1 0,0 0 0,1 0 0,-1 0 0,0 0 0,0 0 0,0-1 0,-1 0 0,1 0 0,4-5 0,-6 5 0,0-1 0,0 1 0,0-1 0,-1 1 0,0-1 0,0 0 0,0 0 0,0 1 0,0-1 0,-1 0 0,0 0 0,0 0 0,0 0 0,0 0 0,0 0 0,-1 0 0,-1-6 0,1 8 0,1-1 0,-1 0 0,0 0 0,0 0 0,0 1 0,0-1 0,0 0 0,-1 1 0,1-1 0,-1 1 0,0 0 0,1-1 0,-1 1 0,0 0 0,0 0 0,-1 0 0,1 0 0,0 1 0,-1-1 0,1 1 0,-1-1 0,1 1 0,-6-2 0,-7 2-46,13 1-17,0 0 0,0 1 1,1-1-1,-1-1 0,0 1 0,0 0 0,1 0 0,-1 0 1,0-1-1,1 1 0,-1-1 0,0 0 0,1 1 1,-1-1-1,1 0 0,-1 0 0,1 0 0,-1 0 1,1 0-1,-2-2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1:45.8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142 8 24575,'-40'-4'0,"34"3"0,1 0 0,-1 0 0,1 1 0,-1-1 0,1 1 0,-1 1 0,-5 0 0,9 0 0,-1 0 0,1-1 0,0 2 0,-1-1 0,1 0 0,0 0 0,0 1 0,0-1 0,0 1 0,0 0 0,0 0 0,0-1 0,1 1 0,-1 0 0,1 1 0,-1-1 0,1 0 0,0 0 0,-2 5 0,0-1 0,1 1 0,0-1 0,0 1 0,1 0 0,0-1 0,0 1 0,1 0 0,-1 0 0,1 0 0,1 0 0,-1 0 0,3 7 0,-3-12 0,1 1 0,-1-1 0,1 0 0,0 0 0,-1 0 0,1 0 0,0 0 0,0 0 0,0 0 0,1 0 0,-1 0 0,0 0 0,1-1 0,-1 1 0,1-1 0,0 1 0,-1-1 0,1 1 0,0-1 0,0 0 0,0 0 0,0 0 0,0 0 0,0 0 0,0 0 0,0-1 0,1 1 0,-1-1 0,0 1 0,0-1 0,0 0 0,1 0 0,-1 0 0,0 0 0,0 0 0,1-1 0,-1 1 0,0 0 0,0-1 0,3-1 0,-1 1 0,-1-1 0,1 0 0,-1 0 0,0 0 0,0 0 0,0 0 0,0 0 0,0-1 0,-1 1 0,1-1 0,-1 0 0,1 0 0,-1 0 0,0 0 0,0 0 0,0-1 0,-1 1 0,1 0 0,-1-1 0,2-7 0,1-5 0,0-1 0,-2 0 0,2-18 0,-4 34 0,0 1 0,0-1 0,-1 1 0,1-1 0,0 1 0,0-1 0,0 1 0,0-1 0,0 1 0,0-1 0,1 1 0,-1-1 0,0 1 0,0-1 0,0 1 0,0-1 0,1 1 0,-1-1 0,0 1 0,0 0 0,1-1 0,-1 1 0,0-1 0,1 1 0,-1 0 0,0-1 0,1 1 0,-1 0 0,0-1 0,1 1 0,0 0 0,9 10 0,11 31 0,-18-35 0,60 99 0,-54-93-1365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5:51:21.542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1:47.4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19 24575,'2'4'0,"-1"0"0,1 1 0,0-1 0,0 0 0,0 0 0,1 0 0,4 5 0,5 10 0,41 104 0,-51-197 0,-2 66 0,0 0 0,0 0 0,1 0 0,0 0 0,0 0 0,3-8 0,-3 13 0,0 1 0,1-1 0,-1 1 0,1-1 0,-1 1 0,1 0 0,0 0 0,-1 0 0,1 0 0,0 0 0,1 0 0,-1 0 0,0 1 0,0-1 0,1 1 0,-1 0 0,1 0 0,-1-1 0,1 1 0,-1 1 0,5-2 0,15-6-83,-19 6 25,0 0 0,0 1 0,0 0-1,1-1 1,-1 1 0,0 0-1,0 0 1,1 1 0,-1-1-1,0 1 1,1-1 0,-1 1 0,1 0-1,-1 0 1,0 1 0,1-1-1,-1 1 1,0 0 0,1-1 0,-1 2-1,4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1:49.0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164 0 24575,'-10'1'0,"-1"0"0,1 1 0,-1 0 0,1 1 0,0 0 0,0 0 0,0 1 0,0 0 0,-17 11 0,23-12 0,1-1 0,-1 1 0,0 0 0,1 0 0,0 0 0,0 1 0,0-1 0,0 1 0,0 0 0,1-1 0,-3 7 0,4-8 0,0 1 0,0 0 0,0 0 0,1-1 0,-1 1 0,1 0 0,0 0 0,0 0 0,0 0 0,0-1 0,1 1 0,-1 0 0,1 0 0,-1 0 0,1-1 0,0 1 0,0 0 0,0-1 0,3 5 0,-1-3 6,0-1 0,0 1-1,0-1 1,1 0 0,-1 1-1,1-2 1,0 1 0,0 0 0,0-1-1,0 0 1,0 0 0,0 0-1,1 0 1,-1-1 0,1 1-1,-1-1 1,1 0 0,-1-1 0,1 1-1,7-1 1,-6 0-112,1 1 0,0-1 0,0-1 0,-1 0 0,1 0 0,0 0-1,-1-1 1,1 1 0,-1-2 0,0 1 0,1-1 0,-1 0 0,10-6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1:51.4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24575,'2'19'0,"2"-1"0,0 0 0,1 0 0,1 0 0,0-1 0,1 0 0,16 28 0,-8-14 0,-10-20 0,-1 0 0,0 0 0,-1 1 0,0 0 0,-1-1 0,0 1 0,0 13 0,-3-40 0,0 5 0,1-1 0,0 1 0,0-1 0,3-15 0,-2 23 0,0-1 0,0 1 0,1-1 0,-1 1 0,0 0 0,1 0 0,0 0 0,0 0 0,0 0 0,0 0 0,0 0 0,1 1 0,-1-1 0,1 1 0,0 0 0,0-1 0,5-2 0,-5 3 0,0 0 0,-1 1 0,1-1 0,0 1 0,0 0 0,0 0 0,0 0 0,0 0 0,0 0 0,0 1 0,0-1 0,0 1 0,1 0 0,-1 0 0,0 0 0,0 0 0,0 0 0,0 1 0,1 0 0,-1-1 0,0 1 0,0 0 0,0 1 0,-1-1 0,1 0 0,0 1 0,0 0 0,-1-1 0,1 1 0,-1 0 0,1 0 0,-1 1 0,0-1 0,0 0 0,0 1 0,0 0 0,0-1 0,-1 1 0,1 0 0,-1 0 0,0 0 0,2 4 0,1 3-273,0 1 0,-1 0 0,0 0 0,3 22 0,-6-25-6553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1:55.3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 1 24575,'-9'106'0,"17"63"0,-5-120-1365,-2-43-5461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1:56.6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24575,'18'97'0,"-9"-18"-1365,-9-71-5461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1:57.3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2:02.8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40 24575,'9'173'0,"-10"-212"0,0 25 0,1 0 0,0 0 0,1 0 0,5-26 0,-5 36 0,0 0 0,0 0 0,1 0 0,0 0 0,0 0 0,0 1 0,0-1 0,0 1 0,1-1 0,0 1 0,0 0 0,0 0 0,0 0 0,0 0 0,0 1 0,1-1 0,-1 1 0,1 0 0,0 0 0,7-3 0,-8 4 0,0-1 0,0 1 0,0 0 0,-1 0 0,1 0 0,0 1 0,1-1 0,-1 1 0,0 0 0,0 0 0,0 0 0,0 0 0,0 0 0,0 0 0,5 2 0,-6 0 0,1 0 0,0 0 0,0 0 0,-1 0 0,0 1 0,1-1 0,-1 1 0,0-1 0,0 1 0,0 0 0,-1 0 0,1 0 0,-1 0 0,2 5 0,0-3 0,2 4 0,-1-1 0,0 1 0,-1 1 0,1-1 0,-2 0 0,1 1 0,-2-1 0,1 1 0,0 19 0,-2-24-124,0-1 0,0 1 0,0-1 0,1 0 0,-1 1 0,1-1-1,0 0 1,1 0 0,-1 0 0,4 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2:13.5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23 113 24575,'12'0'0,"0"-1"0,0 0 0,0 0 0,0-1 0,-1-1 0,14-4 0,-24 6 0,1 1 0,0-1 0,0 1 0,0-1 0,0 0 0,-1 0 0,1 0 0,-1 0 0,1 0 0,0 0 0,-1-1 0,0 1 0,1-1 0,-1 1 0,0-1 0,0 1 0,0-1 0,0 1 0,0-1 0,0 0 0,0 0 0,0 1 0,-1-1 0,1 0 0,-1 0 0,1 0 0,-1 0 0,0 0 0,0 0 0,0 0 0,0 0 0,0 1 0,0-1 0,0 0 0,-1 0 0,1 0 0,-1 0 0,1 0 0,-1 0 0,0 1 0,0-1 0,0 0 0,0 0 0,0 1 0,0-1 0,0 1 0,-2-2 0,2 1 0,-1 0 0,1 1 0,0-1 0,-1 0 0,1 1 0,-1 0 0,1-1 0,-1 1 0,0 0 0,1 0 0,-1 0 0,0 0 0,0 0 0,0 1 0,0-1 0,0 0 0,0 1 0,0-1 0,0 1 0,0 0 0,0 0 0,0 0 0,0 0 0,0 0 0,0 0 0,0 0 0,0 1 0,0-1 0,0 1 0,0 0 0,0-1 0,0 1 0,0 0 0,-2 1 0,-1 1 0,0 0 0,1 0 0,-1 0 0,1 0 0,0 1 0,-1 0 0,2 0 0,-1 0 0,0 0 0,1 0 0,-5 9 0,4-5 0,1 0 0,0 0 0,1 1 0,0 0 0,0-1 0,0 1 0,1 0 0,1 0 0,0 0 0,0 0 0,0-1 0,3 11 0,-3-15 0,1-1 0,-1 1 0,1-1 0,0 0 0,0 1 0,0-1 0,1 0 0,-1 0 0,1 0 0,0 0 0,0 0 0,0 0 0,0 0 0,0-1 0,1 1 0,-1-1 0,1 1 0,0-1 0,-1 0 0,1 0 0,0 0 0,0-1 0,0 1 0,1-1 0,-1 0 0,0 1 0,0-1 0,1-1 0,-1 1 0,1 0 0,-1-1 0,6 0 0,-5 1-52,0-1-1,0 0 1,0 0-1,0 0 1,0-1-1,0 1 1,0-1-1,0 0 1,0 0-1,0-1 1,-1 1-1,1-1 1,0 0-1,-1 1 1,1-2-1,-1 1 1,0 0-1,1-1 1,-1 1-1,-1-1 1,1 0-1,0 0 1,-1 0-1,1-1 0,2-3 1,-3 0-6774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2:37.4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2273 24575,'17'1'0,"-1"-1"0,1 0 0,-1-1 0,1-1 0,-1-1 0,0 0 0,0-2 0,0 1 0,0-2 0,-1 0 0,0-1 0,26-16 0,24-16 0,-51 31 0,-1 1 0,0-1 0,0-1 0,0 0 0,-1-1 0,15-16 0,35-40 0,-42 46 0,0-1 0,33-45 0,151-249 0,-85 126 0,-90 135 0,-3 9 0,-2-1 0,-2-2 0,25-78 0,-37 79 0,-1-2 0,2-53 0,-11 95 0,6-31 0,14-55 0,-12 63 0,-2-1 0,0 0 0,0-36 0,-5 54 0,-1-17 0,1 0 0,2 0 0,8-38 0,-6 38 0,-1 1 0,-2-1 0,-1 0 0,-3-35 0,3-57 0,22 13-1365,-21 88-5461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52:49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1 140 24575,'1'-4'0,"0"0"0,0 0 0,1 1 0,-1-1 0,1 1 0,0-1 0,0 1 0,0 0 0,0-1 0,1 1 0,4-4 0,32-31 0,-16 14 0,12-8 0,-34 32 0,0 0 0,-1 1 0,1-1 0,0 0 0,0 1 0,-1-1 0,1 0 0,0 1 0,-1-1 0,1 1 0,0-1 0,-1 1 0,1 0 0,-1-1 0,1 1 0,-1 0 0,1-1 0,-1 1 0,1 0 0,-1-1 0,0 1 0,1 0 0,-1 0 0,0-1 0,1 3 0,11 28 0,-10-25 0,6 10-227,0-1-1,1 0 1,1 0-1,1-1 1,19 22-1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5:51:27.942"/>
    </inkml:context>
    <inkml:brush xml:id="br0">
      <inkml:brushProperty name="width" value="0.35" units="cm"/>
      <inkml:brushProperty name="height" value="0.35" units="cm"/>
      <inkml:brushProperty name="color" value="#5B2D90"/>
    </inkml:brush>
  </inkml:definitions>
  <inkml:trace contextRef="#ctx0" brushRef="#br0">1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9:37:32.1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2095 24575,'3'-2'0,"-1"-1"0,1 1 0,-1-1 0,1 1 0,-1-1 0,0 0 0,0 1 0,0-1 0,-1 0 0,1-1 0,1-4 0,15-40 0,-16 44 0,92-323 0,-81 262 0,-2-1 0,-4-1 0,0-73 0,-3-62 0,-2-70 0,-23 20 0,14 164 0,-24-117 0,-12-48 0,42 246 0,-18-54-1365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9:37:33.0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65 0 24575,'-2'1'0,"1"-1"0,-1 1 0,1-1 0,0 1 0,-1-1 0,1 1 0,0 0 0,0 0 0,0-1 0,-1 1 0,1 0 0,0 0 0,0 0 0,0 0 0,0 1 0,0-1 0,1 0 0,-1 0 0,0 0 0,0 3 0,-17 34 0,11-21 0,-8 16-1365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9:37: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24575,'4'2'0,"0"-1"0,0 1 0,0 0 0,-1 1 0,1-1 0,0 1 0,-1-1 0,0 1 0,1 0 0,-1 0 0,0 1 0,3 4 0,10 9 0,15 7-1365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20:47:36.4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11721 5027 16383 0 0,'4'0'0'0'0,"5"0"0"0"0,6 0 0 0 0,3 0 0 0 0,3 0 0 0 0,2 0 0 0 0,1 0 0 0 0,0 0 0 0 0,1 0 0 0 0,-1 0 0 0 0,0 0 0 0 0,0 0 0 0 0,-1 0 0 0 0,1 0 0 0 0,-1 0 0 0 0,0 0 0 0 0,1 0 0 0 0,-9 0 0 0 0,-10 0 0 0 0,-10 0 0 0 0,-9 0 0 0 0,-5 0 0 0 0,-4 0 0 0 0,-1 0 0 0 0,-1 0 0 0 0,-1 0 0 0 0,1 0 0 0 0,1 0 0 0 0,-1 0 0 0 0,2 0 0 0 0,-1 0 0 0 0,1 0 0 0 0,-1 0 0 0 0,1 0 0 0 0,0 0 0 0 0,4 0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20:47:36.4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19071 12591 16383 0 0,'4'0'0'0'0,"5"0"0"0"0,5 0 0 0 0,4 0 0 0 0,4 0 0 0 0,-3-4 0 0 0,-1-1 0 0 0,6 0 0 0 0,1 1 0 0 0,2 1 0 0 0,-1 1 0 0 0,-1 1 0 0 0,0 1 0 0 0,0 0 0 0 0,-9 0 0 0 0,-11 0 0 0 0,-10 0 0 0 0,-9 0 0 0 0,-5 0 0 0 0,-4 1 0 0 0,-2-1 0 0 0,0 0 0 0 0,0 0 0 0 0,0 0 0 0 0,0 0 0 0 0,1 0 0 0 0,0 0 0 0 0,0 0 0 0 0,1 0 0 0 0,0 0 0 0 0,0 0 0 0 0,3 0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20:47:36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28407 4577 16383 0 0,'4'0'0'0'0,"5"0"0"0"0,6 0 0 0 0,3 0 0 0 0,3 0 0 0 0,2 0 0 0 0,1 0 0 0 0,1 0 0 0 0,-1 0 0 0 0,0 0 0 0 0,0 0 0 0 0,0 0 0 0 0,0 0 0 0 0,-1 0 0 0 0,0 0 0 0 0,1 0 0 0 0,-9 0 0 0 0,-10 0 0 0 0,-10 0 0 0 0,-9 0 0 0 0,-5 0 0 0 0,-4 0 0 0 0,-1 0 0 0 0,-2 0 0 0 0,1 0 0 0 0,0 0 0 0 0,0 0 0 0 0,1 0 0 0 0,0 0 0 0 0,1 0 0 0 0,0 0 0 0 0,-1 0 0 0 0,1 0 0 0 0,0 0 0 0 0,-1 0 0 0 0,1 0 0 0 0,4 0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20:47:36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16709 3833 16383 0 0,'4'0'0'0'0,"5"0"0"0"0,6 0 0 0 0,3 0 0 0 0,3 0 0 0 0,6-4 0 0 0,3-1 0 0 0,-1 0 0 0 0,-1 1 0 0 0,-1 1 0 0 0,-9 1 0 0 0,-12 1 0 0 0,-10 5 0 0 0,-9 1 0 0 0,-7 4 0 0 0,-3 1 0 0 0,-1-2 0 0 0,-2-2 0 0 0,-4-2 0 0 0,0 2 0 0 0,0 4 0 0 0,2 1 0 0 0,1-2 0 0 0,-2 1 0 0 0,3 4 0 0 0,11-1 0 0 0,19-3 0 0 0,13-3 0 0 0,16 1 0 0 0,10 0 0 0 0,6-2 0 0 0,2-2 0 0 0,-4-2 0 0 0,-5 0 0 0 0,-2-2 0 0 0,-4 0 0 0 0,-4 0 0 0 0,-4-1 0 0 0,-10 1 0 0 0,-9 4 0 0 0,-9 1 0 0 0,-9 0 0 0 0,-7-1 0 0 0,-4-2 0 0 0,-4 0 0 0 0,0 3 0 0 0,-2 1 0 0 0,1 3 0 0 0,0 0 0 0 0,1-1 0 0 0,0-3 0 0 0,-4-1 0 0 0,8-2 0 0 0,10-1 0 0 0,11-1 0 0 0,9 0 0 0 0,8 0 0 0 0,4-1 0 0 0,-2 5 0 0 0,-4 5 0 0 0,-9 1 0 0 0,-9 3 0 0 0,-9 3 0 0 0,-6-1 0 0 0,-4-3 0 0 0,-3 0 0 0 0,-1 3 0 0 0,0-3 0 0 0,0-2 0 0 0,0-3 0 0 0,5 1 0 0 0,9 0 0 0 0,11-2 0 0 0,9-3 0 0 0,8 0 0 0 0,4-2 0 0 0,2-1 0 0 0,2 0 0 0 0,-3 4 0 0 0,-6 1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7:02:17.9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7:02:17.9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5:51:33.32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15:52:44.6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19533 5239 16383 0 0,'-6'0'0'0'0,"-7"0"0"0"0,-9 6 0 0 0,-5 2 0 0 0,1 5 0 0 0,6 7 0 0 0,5 6 0 0 0,6 4 0 0 0,4 3 0 0 0,10-4 0 0 0,2-1 0 0 0,8-5 0 0 0,0-1 0 0 0,4-4 0 0 0,4 1 0 0 0,5-3 0 0 0,3-4 0 0 0,-3-10 0 0 0,-7-11 0 0 0,-1-5 0 0 0,-4-5 0 0 0,-5-5 0 0 0,-3-6 0 0 0,-4-2 0 0 0,-3-2 0 0 0,-1-2 0 0 0,-6 6 0 0 0,-9 8 0 0 0,-7 8 0 0 0,-7 5 0 0 0,-3 6 0 0 0,-2 2 0 0 0,-2 8 0 0 0,-1 2 0 0 0,7 6 0 0 0,1 0 0 0 0,7 4 0 0 0,1 4 0 0 0,3 5 0 0 0,6 3 0 0 0,10-4 0 0 0,11-6 0 0 0,11-7 0 0 0,7-6 0 0 0,6-4 0 0 0,2-3 0 0 0,2-1 0 0 0,0-7 0 0 0,-6-8 0 0 0,-8-8 0 0 0,-9-5 0 0 0,-5-5 0 0 0,-6-1 0 0 0,-2-2 0 0 0,-8-1 0 0 0,-9 7 0 0 0,-7 7 0 0 0,-5 9 0 0 0,-5 6 0 0 0,-2 5 0 0 0,5 8 0 0 0,1 4 0 0 0,6 6 0 0 0,7 6 0 0 0,6 6 0 0 0,4 4 0 0 0,10 3 0 0 0,10-5 0 0 0,8-6 0 0 0,7-9 0 0 0,-2-11 0 0 0,1-7 0 0 0,-5-8 0 0 0,-6-9 0 0 0,0-6 0 0 0,-3-4 0 0 0,-4-4 0 0 0,-4 0 0 0 0,-8 4 0 0 0,-10 8 0 0 0,-9 14 0 0 0,-1 15 0 0 0,-3 5 0 0 0,4 8 0 0 0,4 6 0 0 0,6 5 0 0 0,10-3 0 0 0,12-6 0 0 0,3-12 0 0 0,0-14 0 0 0,-3-12 0 0 0,-2-9 0 0 0,-10 0 0 0 0,-5 10 0 0 0,0 14 0 0 0,0 14 0 0 0,1 9 0 0 0,8 3 0 0 0,9-4 0 0 0,2-11 0 0 0,-1-13 0 0 0,4-5 0 0 0,-2-8 0 0 0,-3-6 0 0 0,-10 0 0 0 0,-11 4 0 0 0,-9 6 0 0 0,-3 10 0 0 0,3 12 0 0 0,4 11 0 0 0,5 7 0 0 0,10 0 0 0 0,10-6 0 0 0,10-5 0 0 0,7-6 0 0 0,-2-11 0 0 0,-4-11 0 0 0,-1-3 0 0 0,-4-5 0 0 0,-4-6 0 0 0,-5-3 0 0 0,-4-4 0 0 0,-8 5 0 0 0,-9 6 0 0 0,-9 8 0 0 0,-7 5 0 0 0,-3 5 0 0 0,-3 3 0 0 0,-2 2 0 0 0,6 6 0 0 0,3 2 0 0 0,5 6 0 0 0,1 6 0 0 0,4 5 0 0 0,6 4 0 0 0,4 4 0 0 0,4 1 0 0 0,2 1 0 0 0,2 0 0 0 0,6-6 0 0 0,3-2 0 0 0,6-6 0 0 0,5-7 0 0 0,7-5 0 0 0,3-6 0 0 0,3-2 0 0 0,2-2 0 0 0,1-1 0 0 0,-6-6 0 0 0,-1-2 0 0 0,-7-6 0 0 0,-1 1 0 0 0,3 1 0 0 0,-4-2 0 0 0,2 2 0 0 0,-4-4 0 0 0,-5-4 0 0 0,-4-5 0 0 0,-4-4 0 0 0,-2-2 0 0 0,-9 3 0 0 0,-8 8 0 0 0,-2 0 0 0 0,-5 5 0 0 0,-4-1 0 0 0,2 2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15:53:00.4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12503 5689 16383 0 0,'-6'0'0'0'0,"-8"0"0"0"0,-7 0 0 0 0,-6 0 0 0 0,1 5 0 0 0,-1 3 0 0 0,-1 0 0 0 0,-2-2 0 0 0,4 4 0 0 0,6 7 0 0 0,7 5 0 0 0,5 6 0 0 0,5 4 0 0 0,2 2 0 0 0,2 2 0 0 0,0 0 0 0 0,0 6 0 0 0,0 2 0 0 0,0-1 0 0 0,0-1 0 0 0,-7-3 0 0 0,-2-1 0 0 0,1-2 0 0 0,1 5 0 0 0,1 2 0 0 0,3-1 0 0 0,0-1 0 0 0,2-2 0 0 0,0-2 0 0 0,0-1 0 0 0,0-1 0 0 0,0 0 0 0 0,1 0 0 0 0,-1-1 0 0 0,0 1 0 0 0,0 0 0 0 0,0-1 0 0 0,0 1 0 0 0,0 0 0 0 0,0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0 0 0,6-6 0 0 0,8-8 0 0 0,7-8 0 0 0,7-5 0 0 0,3-5 0 0 0,4-2 0 0 0,1-2 0 0 0,0-1 0 0 0,0 1 0 0 0,1-1 0 0 0,-8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15:53:00.4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12542 8467 16383 0 0,'-6'0'0'0'0,"-8"0"0"0"0,-7 0 0 0 0,-7 0 0 0 0,-3 0 0 0 0,2 6 0 0 0,1 1 0 0 0,-1 7 0 0 0,-1 0 0 0 0,-2-2 0 0 0,5 2 0 0 0,1 0 0 0 0,4 3 0 0 0,1-2 0 0 0,-2-3 0 0 0,3 3 0 0 0,-2-2 0 0 0,4 3 0 0 0,-2-1 0 0 0,-3-4 0 0 0,3 4 0 0 0,4 3 0 0 0,-1 0 0 0 0,2 3 0 0 0,5 3 0 0 0,-3-2 0 0 0,1 1 0 0 0,2 2 0 0 0,4 4 0 0 0,2 2 0 0 0,2 1 0 0 0,1 3 0 0 0,1 0 0 0 0,7 0 0 0 0,1 0 0 0 0,6 1 0 0 0,0-1 0 0 0,-1 0 0 0 0,1-6 0 0 0,0-1 0 0 0,-3-1 0 0 0,2-4 0 0 0,0 0 0 0 0,-3 1 0 0 0,-3 4 0 0 0,3-4 0 0 0,0 0 0 0 0,4-4 0 0 0,0 1 0 0 0,-3 2 0 0 0,-2 4 0 0 0,-4 3 0 0 0,3-4 0 0 0,1 0 0 0 0,5 1 0 0 0,0 2 0 0 0,-3 2 0 0 0,-3 2 0 0 0,3 1 0 0 0,0 1 0 0 0,-2 0 0 0 0,-3 0 0 0 0,-2 1 0 0 0,-2-1 0 0 0,-1 0 0 0 0,-1 0 0 0 0,-1 0 0 0 0,1 0 0 0 0,0 0 0 0 0,-1 0 0 0 0,1-1 0 0 0,0 1 0 0 0,-6-6 0 0 0,-2-2 0 0 0,-6 1 0 0 0,-6-5 0 0 0,1-1 0 0 0,-3-3 0 0 0,-4-5 0 0 0,3 0 0 0 0,-1-1 0 0 0,4 2 0 0 0,0 0 0 0 0,-4-4 0 0 0,-3-4 0 0 0,4 4 0 0 0,-2-1 0 0 0,-1 5 0 0 0,-3-1 0 0 0,10-3 0 0 0,14 3 0 0 0,13-1 0 0 0,6 3 0 0 0,7-1 0 0 0,5-3 0 0 0,-2 2 0 0 0,1 5 0 0 0,3-1 0 0 0,-4 3 0 0 0,-6 3 0 0 0,-6 4 0 0 0,-6 3 0 0 0,-2 2 0 0 0,-3 1 0 0 0,-2 1 0 0 0,0 13 0 0 0,0 3 0 0 0,0 0 0 0 0,0-4 0 0 0,0-3 0 0 0,1-3 0 0 0,0-4 0 0 0,0-1 0 0 0,0-1 0 0 0,-6-6 0 0 0,-2-3 0 0 0,1 1 0 0 0,1 1 0 0 0,-4 2 0 0 0,-1 2 0 0 0,2 1 0 0 0,2 2 0 0 0,3 0 0 0 0,2 0 0 0 0,1 0 0 0 0,-6-6 0 0 0,0-1 0 0 0,0-1 0 0 0,1 2 0 0 0,2 2 0 0 0,2 1 0 0 0,1 2 0 0 0,0 0 0 0 0,1 1 0 0 0,6-6 0 0 0,3-2 0 0 0,-2 1 0 0 0,6-5 0 0 0,5 0 0 0 0,0 2 0 0 0,3-4 0 0 0,4-5 0 0 0,3-5 0 0 0,-2 2 0 0 0,-1-3 0 0 0,-4 5 0 0 0,1-2 0 0 0,1-2 0 0 0,4-3 0 0 0,3-4 0 0 0,-4 5 0 0 0,0 0 0 0 0,1-2 0 0 0,2-1 0 0 0,3-2 0 0 0,-6 4 0 0 0,-5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15:53:00.4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12511 11748 16383 0 0,'-6'0'0'0'0,"-8"0"0"0"0,-8 0 0 0 0,-5 0 0 0 0,-5 0 0 0 0,-2 0 0 0 0,-2 0 0 0 0,0 0 0 0 0,-1 0 0 0 0,1 0 0 0 0,6 5 0 0 0,9 9 0 0 0,7 8 0 0 0,6 5 0 0 0,5 5 0 0 0,-4-4 0 0 0,1 0 0 0 0,0 1 0 0 0,1 1 0 0 0,2 2 0 0 0,1 1 0 0 0,2 1 0 0 0,-1 1 0 0 0,1 0 0 0 0,1 0 0 0 0,-1 0 0 0 0,0 1 0 0 0,1-1 0 0 0,-1 0 0 0 0,0 0 0 0 0,0 0 0 0 0,-6-6 0 0 0,-2-2 0 0 0,0 0 0 0 0,2 2 0 0 0,2 1 0 0 0,1 3 0 0 0,2 0 0 0 0,0 7 0 0 0,1 3 0 0 0,1 0 0 0 0,-1-2 0 0 0,0-2 0 0 0,0-1 0 0 0,1-1 0 0 0,-1-2 0 0 0,0 0 0 0 0,0 0 0 0 0,0 0 0 0 0,0-1 0 0 0,0 1 0 0 0,0 5 0 0 0,0 3 0 0 0,0-1 0 0 0,0-1 0 0 0,0-2 0 0 0,0-1 0 0 0,0-2 0 0 0,0 0 0 0 0,0-1 0 0 0,0-1 0 0 0,0 1 0 0 0,0 0 0 0 0,0-1 0 0 0,0 1 0 0 0,0 0 0 0 0,0-1 0 0 0,0 1 0 0 0,0 0 0 0 0,0 0 0 0 0,0 0 0 0 0,0 0 0 0 0,0 0 0 0 0,0 0 0 0 0,0 0 0 0 0,0 0 0 0 0,6-7 0 0 0,2-1 0 0 0,-1 1 0 0 0,-1 1 0 0 0,-1 1 0 0 0,-3 2 0 0 0,0 2 0 0 0,-2 0 0 0 0,0 1 0 0 0,0 0 0 0 0,0 0 0 0 0,-1 1 0 0 0,1-1 0 0 0,0 0 0 0 0,0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0 0 0,0 0 0 0 0,0 0 0 0 0,0-1 0 0 0,0 1 0 0 0,0 0 0 0 0,0 0 0 0 0,0 0 0 0 0,0 0 0 0 0,0 0 0 0 0,0 0 0 0 0,0 0 0 0 0,0-1 0 0 0,0 1 0 0 0,0 0 0 0 0,0 0 0 0 0,6-6 0 0 0,7-8 0 0 0,9-7 0 0 0,-1-13 0 0 0,3-5 0 0 0,3-3 0 0 0,3 0 0 0 0,2 1 0 0 0,2 2 0 0 0,0 1 0 0 0,2 1 0 0 0,-1 2 0 0 0,-5-6 0 0 0,-9-2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248e58c28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248e58c28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>
          <a:extLst>
            <a:ext uri="{FF2B5EF4-FFF2-40B4-BE49-F238E27FC236}">
              <a16:creationId xmlns:a16="http://schemas.microsoft.com/office/drawing/2014/main" id="{86094DCD-DFA7-FD59-E090-130BECA3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384096b25_0_46:notes">
            <a:extLst>
              <a:ext uri="{FF2B5EF4-FFF2-40B4-BE49-F238E27FC236}">
                <a16:creationId xmlns:a16="http://schemas.microsoft.com/office/drawing/2014/main" id="{A3E117D7-0D5E-ECEC-1007-77B24C31F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384096b25_0_46:notes">
            <a:extLst>
              <a:ext uri="{FF2B5EF4-FFF2-40B4-BE49-F238E27FC236}">
                <a16:creationId xmlns:a16="http://schemas.microsoft.com/office/drawing/2014/main" id="{2E683A61-A320-06F7-ABAA-0912B23CE4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59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>
          <a:extLst>
            <a:ext uri="{FF2B5EF4-FFF2-40B4-BE49-F238E27FC236}">
              <a16:creationId xmlns:a16="http://schemas.microsoft.com/office/drawing/2014/main" id="{CDAA8A70-810A-0A32-21AD-0B00F25E9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4aed2ccfc_0_362:notes">
            <a:extLst>
              <a:ext uri="{FF2B5EF4-FFF2-40B4-BE49-F238E27FC236}">
                <a16:creationId xmlns:a16="http://schemas.microsoft.com/office/drawing/2014/main" id="{2783D26A-324C-04A2-8AFD-D8ABFD232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4aed2ccfc_0_362:notes">
            <a:extLst>
              <a:ext uri="{FF2B5EF4-FFF2-40B4-BE49-F238E27FC236}">
                <a16:creationId xmlns:a16="http://schemas.microsoft.com/office/drawing/2014/main" id="{98FAFDAB-0436-A31F-331C-9EB4D3CE77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353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>
          <a:extLst>
            <a:ext uri="{FF2B5EF4-FFF2-40B4-BE49-F238E27FC236}">
              <a16:creationId xmlns:a16="http://schemas.microsoft.com/office/drawing/2014/main" id="{5E845A9C-5EAA-D565-52EB-06B57CB3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384096b25_0_86:notes">
            <a:extLst>
              <a:ext uri="{FF2B5EF4-FFF2-40B4-BE49-F238E27FC236}">
                <a16:creationId xmlns:a16="http://schemas.microsoft.com/office/drawing/2014/main" id="{8F0DD934-CFC8-3235-8CD9-30271D1AF1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8384096b25_0_86:notes">
            <a:extLst>
              <a:ext uri="{FF2B5EF4-FFF2-40B4-BE49-F238E27FC236}">
                <a16:creationId xmlns:a16="http://schemas.microsoft.com/office/drawing/2014/main" id="{3D524F2B-C5AE-DBBC-2E3D-E543D86BE0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658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>
          <a:extLst>
            <a:ext uri="{FF2B5EF4-FFF2-40B4-BE49-F238E27FC236}">
              <a16:creationId xmlns:a16="http://schemas.microsoft.com/office/drawing/2014/main" id="{79E7FF26-8CDC-44DB-CF41-775D1A0F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4aed2ccfc_0_362:notes">
            <a:extLst>
              <a:ext uri="{FF2B5EF4-FFF2-40B4-BE49-F238E27FC236}">
                <a16:creationId xmlns:a16="http://schemas.microsoft.com/office/drawing/2014/main" id="{06D2E19B-4742-5DD2-9193-11E76F725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4aed2ccfc_0_362:notes">
            <a:extLst>
              <a:ext uri="{FF2B5EF4-FFF2-40B4-BE49-F238E27FC236}">
                <a16:creationId xmlns:a16="http://schemas.microsoft.com/office/drawing/2014/main" id="{9C7DF004-2BAF-9D52-9D99-16059984A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142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>
          <a:extLst>
            <a:ext uri="{FF2B5EF4-FFF2-40B4-BE49-F238E27FC236}">
              <a16:creationId xmlns:a16="http://schemas.microsoft.com/office/drawing/2014/main" id="{102CDEB5-82C4-EC43-BBA2-EF42FB903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384096b25_0_46:notes">
            <a:extLst>
              <a:ext uri="{FF2B5EF4-FFF2-40B4-BE49-F238E27FC236}">
                <a16:creationId xmlns:a16="http://schemas.microsoft.com/office/drawing/2014/main" id="{16605968-AE11-5C40-0C0A-B608D8C8F9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384096b25_0_46:notes">
            <a:extLst>
              <a:ext uri="{FF2B5EF4-FFF2-40B4-BE49-F238E27FC236}">
                <a16:creationId xmlns:a16="http://schemas.microsoft.com/office/drawing/2014/main" id="{A6868048-B508-03EE-372A-145B19EDD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396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D97E3C7-654E-B10D-C31D-F6956080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>
            <a:extLst>
              <a:ext uri="{FF2B5EF4-FFF2-40B4-BE49-F238E27FC236}">
                <a16:creationId xmlns:a16="http://schemas.microsoft.com/office/drawing/2014/main" id="{4C0ED9A0-EBD8-7E0B-75FF-CF876173D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>
            <a:extLst>
              <a:ext uri="{FF2B5EF4-FFF2-40B4-BE49-F238E27FC236}">
                <a16:creationId xmlns:a16="http://schemas.microsoft.com/office/drawing/2014/main" id="{2AF14D56-7C4E-D46C-01C2-7D11EA0284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341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>
          <a:extLst>
            <a:ext uri="{FF2B5EF4-FFF2-40B4-BE49-F238E27FC236}">
              <a16:creationId xmlns:a16="http://schemas.microsoft.com/office/drawing/2014/main" id="{91EE9A66-B508-4E57-877C-C5E459C9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384096b25_0_46:notes">
            <a:extLst>
              <a:ext uri="{FF2B5EF4-FFF2-40B4-BE49-F238E27FC236}">
                <a16:creationId xmlns:a16="http://schemas.microsoft.com/office/drawing/2014/main" id="{DADEFA2A-BC8A-3D9D-0A9E-DC2A57FBF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384096b25_0_46:notes">
            <a:extLst>
              <a:ext uri="{FF2B5EF4-FFF2-40B4-BE49-F238E27FC236}">
                <a16:creationId xmlns:a16="http://schemas.microsoft.com/office/drawing/2014/main" id="{4A07F4B1-5171-6629-3BA7-994B62BFDC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412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8854A620-7908-06ED-D132-53E0740C5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>
            <a:extLst>
              <a:ext uri="{FF2B5EF4-FFF2-40B4-BE49-F238E27FC236}">
                <a16:creationId xmlns:a16="http://schemas.microsoft.com/office/drawing/2014/main" id="{8D3CD727-CB69-E9B1-4A0C-4592BF55D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>
            <a:extLst>
              <a:ext uri="{FF2B5EF4-FFF2-40B4-BE49-F238E27FC236}">
                <a16:creationId xmlns:a16="http://schemas.microsoft.com/office/drawing/2014/main" id="{05EC34CC-CC08-AB15-9224-1F7BEA3C33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326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>
          <a:extLst>
            <a:ext uri="{FF2B5EF4-FFF2-40B4-BE49-F238E27FC236}">
              <a16:creationId xmlns:a16="http://schemas.microsoft.com/office/drawing/2014/main" id="{91EE9A66-B508-4E57-877C-C5E459C9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384096b25_0_46:notes">
            <a:extLst>
              <a:ext uri="{FF2B5EF4-FFF2-40B4-BE49-F238E27FC236}">
                <a16:creationId xmlns:a16="http://schemas.microsoft.com/office/drawing/2014/main" id="{DADEFA2A-BC8A-3D9D-0A9E-DC2A57FBF7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384096b25_0_46:notes">
            <a:extLst>
              <a:ext uri="{FF2B5EF4-FFF2-40B4-BE49-F238E27FC236}">
                <a16:creationId xmlns:a16="http://schemas.microsoft.com/office/drawing/2014/main" id="{4A07F4B1-5171-6629-3BA7-994B62BFDC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159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384096b2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384096b2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7248e58c2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7248e58c2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4aed2ccf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4aed2ccf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384096b2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8384096b2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384096b25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384096b25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384096b25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384096b25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E51B9F38-F78C-A0B6-B1CF-802265EDD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>
            <a:extLst>
              <a:ext uri="{FF2B5EF4-FFF2-40B4-BE49-F238E27FC236}">
                <a16:creationId xmlns:a16="http://schemas.microsoft.com/office/drawing/2014/main" id="{ECD7B922-A4E6-DCDF-B12B-47B4E8534E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>
            <a:extLst>
              <a:ext uri="{FF2B5EF4-FFF2-40B4-BE49-F238E27FC236}">
                <a16:creationId xmlns:a16="http://schemas.microsoft.com/office/drawing/2014/main" id="{8F81B62E-7ABB-70DD-E82E-B3BE93F1A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26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27573" y="1480050"/>
            <a:ext cx="10999147" cy="2183400"/>
            <a:chOff x="-745100" y="1211803"/>
            <a:chExt cx="10999147" cy="2183400"/>
          </a:xfrm>
        </p:grpSpPr>
        <p:sp>
          <p:nvSpPr>
            <p:cNvPr id="10" name="Google Shape;10;p2"/>
            <p:cNvSpPr/>
            <p:nvPr/>
          </p:nvSpPr>
          <p:spPr>
            <a:xfrm>
              <a:off x="-745100" y="1279388"/>
              <a:ext cx="3689376" cy="1271911"/>
            </a:xfrm>
            <a:custGeom>
              <a:avLst/>
              <a:gdLst/>
              <a:ahLst/>
              <a:cxnLst/>
              <a:rect l="l" t="t" r="r" b="b"/>
              <a:pathLst>
                <a:path w="286109" h="98636" extrusionOk="0">
                  <a:moveTo>
                    <a:pt x="55426" y="1"/>
                  </a:moveTo>
                  <a:cubicBezTo>
                    <a:pt x="55339" y="1"/>
                    <a:pt x="55253" y="3"/>
                    <a:pt x="55166" y="7"/>
                  </a:cubicBezTo>
                  <a:cubicBezTo>
                    <a:pt x="48713" y="343"/>
                    <a:pt x="48645" y="10023"/>
                    <a:pt x="55300" y="10225"/>
                  </a:cubicBezTo>
                  <a:lnTo>
                    <a:pt x="54561" y="20845"/>
                  </a:lnTo>
                  <a:lnTo>
                    <a:pt x="54359" y="20845"/>
                  </a:lnTo>
                  <a:cubicBezTo>
                    <a:pt x="50595" y="21316"/>
                    <a:pt x="47906" y="24744"/>
                    <a:pt x="48242" y="28508"/>
                  </a:cubicBezTo>
                  <a:cubicBezTo>
                    <a:pt x="48627" y="32106"/>
                    <a:pt x="51654" y="34844"/>
                    <a:pt x="55208" y="34844"/>
                  </a:cubicBezTo>
                  <a:cubicBezTo>
                    <a:pt x="55372" y="34844"/>
                    <a:pt x="55537" y="34839"/>
                    <a:pt x="55703" y="34827"/>
                  </a:cubicBezTo>
                  <a:lnTo>
                    <a:pt x="58325" y="49749"/>
                  </a:lnTo>
                  <a:cubicBezTo>
                    <a:pt x="56107" y="50153"/>
                    <a:pt x="54561" y="52304"/>
                    <a:pt x="54897" y="54589"/>
                  </a:cubicBezTo>
                  <a:cubicBezTo>
                    <a:pt x="54964" y="54992"/>
                    <a:pt x="55031" y="55329"/>
                    <a:pt x="55166" y="55665"/>
                  </a:cubicBezTo>
                  <a:lnTo>
                    <a:pt x="45486" y="59765"/>
                  </a:lnTo>
                  <a:cubicBezTo>
                    <a:pt x="44175" y="57440"/>
                    <a:pt x="41753" y="56067"/>
                    <a:pt x="39159" y="56067"/>
                  </a:cubicBezTo>
                  <a:cubicBezTo>
                    <a:pt x="38828" y="56067"/>
                    <a:pt x="38494" y="56089"/>
                    <a:pt x="38159" y="56135"/>
                  </a:cubicBezTo>
                  <a:cubicBezTo>
                    <a:pt x="37420" y="56270"/>
                    <a:pt x="36613" y="56471"/>
                    <a:pt x="35941" y="56807"/>
                  </a:cubicBezTo>
                  <a:lnTo>
                    <a:pt x="23707" y="36104"/>
                  </a:lnTo>
                  <a:cubicBezTo>
                    <a:pt x="27001" y="33818"/>
                    <a:pt x="26597" y="28777"/>
                    <a:pt x="22900" y="27097"/>
                  </a:cubicBezTo>
                  <a:cubicBezTo>
                    <a:pt x="22205" y="26793"/>
                    <a:pt x="21498" y="26654"/>
                    <a:pt x="20812" y="26654"/>
                  </a:cubicBezTo>
                  <a:cubicBezTo>
                    <a:pt x="17848" y="26654"/>
                    <a:pt x="15271" y="29254"/>
                    <a:pt x="15708" y="32474"/>
                  </a:cubicBezTo>
                  <a:cubicBezTo>
                    <a:pt x="15775" y="33348"/>
                    <a:pt x="16111" y="34155"/>
                    <a:pt x="16649" y="34827"/>
                  </a:cubicBezTo>
                  <a:lnTo>
                    <a:pt x="8179" y="40742"/>
                  </a:lnTo>
                  <a:cubicBezTo>
                    <a:pt x="7308" y="39708"/>
                    <a:pt x="6256" y="39276"/>
                    <a:pt x="5240" y="39276"/>
                  </a:cubicBezTo>
                  <a:cubicBezTo>
                    <a:pt x="2490" y="39276"/>
                    <a:pt x="1" y="42436"/>
                    <a:pt x="2062" y="45380"/>
                  </a:cubicBezTo>
                  <a:cubicBezTo>
                    <a:pt x="2876" y="46551"/>
                    <a:pt x="3989" y="47042"/>
                    <a:pt x="5089" y="47042"/>
                  </a:cubicBezTo>
                  <a:cubicBezTo>
                    <a:pt x="7714" y="47042"/>
                    <a:pt x="10268" y="44244"/>
                    <a:pt x="8515" y="41213"/>
                  </a:cubicBezTo>
                  <a:lnTo>
                    <a:pt x="16985" y="35297"/>
                  </a:lnTo>
                  <a:cubicBezTo>
                    <a:pt x="17983" y="36353"/>
                    <a:pt x="19390" y="36949"/>
                    <a:pt x="20849" y="36949"/>
                  </a:cubicBezTo>
                  <a:cubicBezTo>
                    <a:pt x="21062" y="36949"/>
                    <a:pt x="21275" y="36936"/>
                    <a:pt x="21489" y="36910"/>
                  </a:cubicBezTo>
                  <a:cubicBezTo>
                    <a:pt x="22026" y="36776"/>
                    <a:pt x="22631" y="36642"/>
                    <a:pt x="23169" y="36373"/>
                  </a:cubicBezTo>
                  <a:lnTo>
                    <a:pt x="35403" y="57143"/>
                  </a:lnTo>
                  <a:cubicBezTo>
                    <a:pt x="31908" y="59227"/>
                    <a:pt x="30832" y="63798"/>
                    <a:pt x="33050" y="67226"/>
                  </a:cubicBezTo>
                  <a:lnTo>
                    <a:pt x="22497" y="75629"/>
                  </a:lnTo>
                  <a:cubicBezTo>
                    <a:pt x="21572" y="74125"/>
                    <a:pt x="19962" y="73329"/>
                    <a:pt x="18338" y="73329"/>
                  </a:cubicBezTo>
                  <a:cubicBezTo>
                    <a:pt x="17130" y="73329"/>
                    <a:pt x="15915" y="73770"/>
                    <a:pt x="14968" y="74688"/>
                  </a:cubicBezTo>
                  <a:cubicBezTo>
                    <a:pt x="12683" y="76771"/>
                    <a:pt x="12885" y="80468"/>
                    <a:pt x="15372" y="82283"/>
                  </a:cubicBezTo>
                  <a:lnTo>
                    <a:pt x="10734" y="86989"/>
                  </a:lnTo>
                  <a:cubicBezTo>
                    <a:pt x="10599" y="86955"/>
                    <a:pt x="10448" y="86938"/>
                    <a:pt x="10297" y="86938"/>
                  </a:cubicBezTo>
                  <a:cubicBezTo>
                    <a:pt x="10145" y="86938"/>
                    <a:pt x="9994" y="86955"/>
                    <a:pt x="9860" y="86989"/>
                  </a:cubicBezTo>
                  <a:lnTo>
                    <a:pt x="9860" y="86921"/>
                  </a:lnTo>
                  <a:cubicBezTo>
                    <a:pt x="7574" y="87190"/>
                    <a:pt x="6768" y="90081"/>
                    <a:pt x="8582" y="91492"/>
                  </a:cubicBezTo>
                  <a:cubicBezTo>
                    <a:pt x="9051" y="91839"/>
                    <a:pt x="9569" y="91994"/>
                    <a:pt x="10073" y="91994"/>
                  </a:cubicBezTo>
                  <a:cubicBezTo>
                    <a:pt x="11524" y="91994"/>
                    <a:pt x="12865" y="90718"/>
                    <a:pt x="12616" y="89072"/>
                  </a:cubicBezTo>
                  <a:cubicBezTo>
                    <a:pt x="12481" y="88266"/>
                    <a:pt x="12011" y="87594"/>
                    <a:pt x="11338" y="87190"/>
                  </a:cubicBezTo>
                  <a:lnTo>
                    <a:pt x="15842" y="82619"/>
                  </a:lnTo>
                  <a:cubicBezTo>
                    <a:pt x="16595" y="83050"/>
                    <a:pt x="17434" y="83265"/>
                    <a:pt x="18290" y="83265"/>
                  </a:cubicBezTo>
                  <a:cubicBezTo>
                    <a:pt x="18504" y="83265"/>
                    <a:pt x="18719" y="83251"/>
                    <a:pt x="18934" y="83224"/>
                  </a:cubicBezTo>
                  <a:cubicBezTo>
                    <a:pt x="19674" y="83090"/>
                    <a:pt x="20413" y="82821"/>
                    <a:pt x="21018" y="82418"/>
                  </a:cubicBezTo>
                  <a:lnTo>
                    <a:pt x="25186" y="87123"/>
                  </a:lnTo>
                  <a:cubicBezTo>
                    <a:pt x="23918" y="88887"/>
                    <a:pt x="25362" y="91102"/>
                    <a:pt x="27182" y="91102"/>
                  </a:cubicBezTo>
                  <a:cubicBezTo>
                    <a:pt x="27582" y="91102"/>
                    <a:pt x="28001" y="90995"/>
                    <a:pt x="28412" y="90753"/>
                  </a:cubicBezTo>
                  <a:cubicBezTo>
                    <a:pt x="30658" y="89406"/>
                    <a:pt x="29658" y="86159"/>
                    <a:pt x="27223" y="86159"/>
                  </a:cubicBezTo>
                  <a:cubicBezTo>
                    <a:pt x="27108" y="86159"/>
                    <a:pt x="26988" y="86167"/>
                    <a:pt x="26866" y="86182"/>
                  </a:cubicBezTo>
                  <a:cubicBezTo>
                    <a:pt x="26463" y="86249"/>
                    <a:pt x="25992" y="86384"/>
                    <a:pt x="25656" y="86720"/>
                  </a:cubicBezTo>
                  <a:lnTo>
                    <a:pt x="21556" y="82082"/>
                  </a:lnTo>
                  <a:cubicBezTo>
                    <a:pt x="22833" y="80939"/>
                    <a:pt x="23438" y="79258"/>
                    <a:pt x="23236" y="77645"/>
                  </a:cubicBezTo>
                  <a:cubicBezTo>
                    <a:pt x="23169" y="77107"/>
                    <a:pt x="23035" y="76637"/>
                    <a:pt x="22833" y="76234"/>
                  </a:cubicBezTo>
                  <a:lnTo>
                    <a:pt x="33386" y="67764"/>
                  </a:lnTo>
                  <a:cubicBezTo>
                    <a:pt x="34804" y="69536"/>
                    <a:pt x="36947" y="70581"/>
                    <a:pt x="39179" y="70581"/>
                  </a:cubicBezTo>
                  <a:cubicBezTo>
                    <a:pt x="39488" y="70581"/>
                    <a:pt x="39798" y="70561"/>
                    <a:pt x="40108" y="70520"/>
                  </a:cubicBezTo>
                  <a:cubicBezTo>
                    <a:pt x="45015" y="69915"/>
                    <a:pt x="47839" y="64672"/>
                    <a:pt x="45755" y="60303"/>
                  </a:cubicBezTo>
                  <a:lnTo>
                    <a:pt x="55434" y="56270"/>
                  </a:lnTo>
                  <a:cubicBezTo>
                    <a:pt x="56219" y="57598"/>
                    <a:pt x="57709" y="58384"/>
                    <a:pt x="59271" y="58384"/>
                  </a:cubicBezTo>
                  <a:cubicBezTo>
                    <a:pt x="59448" y="58384"/>
                    <a:pt x="59626" y="58374"/>
                    <a:pt x="59804" y="58353"/>
                  </a:cubicBezTo>
                  <a:cubicBezTo>
                    <a:pt x="60543" y="58219"/>
                    <a:pt x="61283" y="57950"/>
                    <a:pt x="61888" y="57480"/>
                  </a:cubicBezTo>
                  <a:lnTo>
                    <a:pt x="70492" y="67361"/>
                  </a:lnTo>
                  <a:cubicBezTo>
                    <a:pt x="67467" y="69713"/>
                    <a:pt x="66996" y="74083"/>
                    <a:pt x="69282" y="77175"/>
                  </a:cubicBezTo>
                  <a:cubicBezTo>
                    <a:pt x="70672" y="78963"/>
                    <a:pt x="72767" y="79905"/>
                    <a:pt x="74887" y="79905"/>
                  </a:cubicBezTo>
                  <a:cubicBezTo>
                    <a:pt x="76353" y="79905"/>
                    <a:pt x="77831" y="79454"/>
                    <a:pt x="79096" y="78519"/>
                  </a:cubicBezTo>
                  <a:cubicBezTo>
                    <a:pt x="82188" y="76301"/>
                    <a:pt x="82927" y="71932"/>
                    <a:pt x="80709" y="68772"/>
                  </a:cubicBezTo>
                  <a:cubicBezTo>
                    <a:pt x="79330" y="66808"/>
                    <a:pt x="77145" y="65753"/>
                    <a:pt x="74931" y="65753"/>
                  </a:cubicBezTo>
                  <a:cubicBezTo>
                    <a:pt x="73583" y="65753"/>
                    <a:pt x="72224" y="66144"/>
                    <a:pt x="71029" y="66957"/>
                  </a:cubicBezTo>
                  <a:lnTo>
                    <a:pt x="62358" y="57076"/>
                  </a:lnTo>
                  <a:cubicBezTo>
                    <a:pt x="63097" y="56337"/>
                    <a:pt x="63568" y="55396"/>
                    <a:pt x="63702" y="54320"/>
                  </a:cubicBezTo>
                  <a:lnTo>
                    <a:pt x="81986" y="53648"/>
                  </a:lnTo>
                  <a:cubicBezTo>
                    <a:pt x="81986" y="53850"/>
                    <a:pt x="81986" y="54119"/>
                    <a:pt x="81986" y="54387"/>
                  </a:cubicBezTo>
                  <a:cubicBezTo>
                    <a:pt x="82336" y="56833"/>
                    <a:pt x="84416" y="58314"/>
                    <a:pt x="86549" y="58314"/>
                  </a:cubicBezTo>
                  <a:cubicBezTo>
                    <a:pt x="87700" y="58314"/>
                    <a:pt x="88865" y="57884"/>
                    <a:pt x="89784" y="56942"/>
                  </a:cubicBezTo>
                  <a:cubicBezTo>
                    <a:pt x="92472" y="54186"/>
                    <a:pt x="90792" y="49615"/>
                    <a:pt x="87028" y="49212"/>
                  </a:cubicBezTo>
                  <a:lnTo>
                    <a:pt x="87296" y="39532"/>
                  </a:lnTo>
                  <a:cubicBezTo>
                    <a:pt x="87599" y="39566"/>
                    <a:pt x="87885" y="39582"/>
                    <a:pt x="88162" y="39582"/>
                  </a:cubicBezTo>
                  <a:cubicBezTo>
                    <a:pt x="88439" y="39582"/>
                    <a:pt x="88708" y="39566"/>
                    <a:pt x="88977" y="39532"/>
                  </a:cubicBezTo>
                  <a:cubicBezTo>
                    <a:pt x="89313" y="39465"/>
                    <a:pt x="89649" y="39398"/>
                    <a:pt x="89918" y="39330"/>
                  </a:cubicBezTo>
                  <a:lnTo>
                    <a:pt x="102286" y="68033"/>
                  </a:lnTo>
                  <a:cubicBezTo>
                    <a:pt x="99598" y="70251"/>
                    <a:pt x="99732" y="74352"/>
                    <a:pt x="102555" y="76368"/>
                  </a:cubicBezTo>
                  <a:cubicBezTo>
                    <a:pt x="103482" y="77030"/>
                    <a:pt x="104531" y="77337"/>
                    <a:pt x="105563" y="77337"/>
                  </a:cubicBezTo>
                  <a:cubicBezTo>
                    <a:pt x="107677" y="77337"/>
                    <a:pt x="109719" y="76049"/>
                    <a:pt x="110487" y="73881"/>
                  </a:cubicBezTo>
                  <a:lnTo>
                    <a:pt x="117276" y="74553"/>
                  </a:lnTo>
                  <a:cubicBezTo>
                    <a:pt x="117075" y="75158"/>
                    <a:pt x="117075" y="75830"/>
                    <a:pt x="117142" y="76503"/>
                  </a:cubicBezTo>
                  <a:cubicBezTo>
                    <a:pt x="117344" y="78116"/>
                    <a:pt x="118352" y="79527"/>
                    <a:pt x="119898" y="80267"/>
                  </a:cubicBezTo>
                  <a:lnTo>
                    <a:pt x="116335" y="88199"/>
                  </a:lnTo>
                  <a:cubicBezTo>
                    <a:pt x="115955" y="88102"/>
                    <a:pt x="115593" y="88057"/>
                    <a:pt x="115251" y="88057"/>
                  </a:cubicBezTo>
                  <a:cubicBezTo>
                    <a:pt x="111294" y="88057"/>
                    <a:pt x="109977" y="94035"/>
                    <a:pt x="114184" y="95458"/>
                  </a:cubicBezTo>
                  <a:cubicBezTo>
                    <a:pt x="114653" y="95617"/>
                    <a:pt x="115101" y="95689"/>
                    <a:pt x="115523" y="95689"/>
                  </a:cubicBezTo>
                  <a:cubicBezTo>
                    <a:pt x="119218" y="95689"/>
                    <a:pt x="120915" y="90150"/>
                    <a:pt x="116873" y="88400"/>
                  </a:cubicBezTo>
                  <a:lnTo>
                    <a:pt x="120436" y="80468"/>
                  </a:lnTo>
                  <a:cubicBezTo>
                    <a:pt x="120978" y="80649"/>
                    <a:pt x="121525" y="80735"/>
                    <a:pt x="122061" y="80735"/>
                  </a:cubicBezTo>
                  <a:cubicBezTo>
                    <a:pt x="124119" y="80735"/>
                    <a:pt x="126008" y="79470"/>
                    <a:pt x="126754" y="77444"/>
                  </a:cubicBezTo>
                  <a:lnTo>
                    <a:pt x="145441" y="88199"/>
                  </a:lnTo>
                  <a:cubicBezTo>
                    <a:pt x="142736" y="92995"/>
                    <a:pt x="146330" y="98635"/>
                    <a:pt x="151491" y="98635"/>
                  </a:cubicBezTo>
                  <a:cubicBezTo>
                    <a:pt x="151972" y="98635"/>
                    <a:pt x="152466" y="98586"/>
                    <a:pt x="152970" y="98483"/>
                  </a:cubicBezTo>
                  <a:cubicBezTo>
                    <a:pt x="158885" y="97273"/>
                    <a:pt x="160700" y="89677"/>
                    <a:pt x="155928" y="85980"/>
                  </a:cubicBezTo>
                  <a:lnTo>
                    <a:pt x="160162" y="79527"/>
                  </a:lnTo>
                  <a:cubicBezTo>
                    <a:pt x="160991" y="80094"/>
                    <a:pt x="161918" y="80356"/>
                    <a:pt x="162828" y="80356"/>
                  </a:cubicBezTo>
                  <a:cubicBezTo>
                    <a:pt x="164944" y="80356"/>
                    <a:pt x="166972" y="78940"/>
                    <a:pt x="167489" y="76637"/>
                  </a:cubicBezTo>
                  <a:lnTo>
                    <a:pt x="181337" y="80468"/>
                  </a:lnTo>
                  <a:cubicBezTo>
                    <a:pt x="179159" y="85197"/>
                    <a:pt x="182798" y="90386"/>
                    <a:pt x="187722" y="90386"/>
                  </a:cubicBezTo>
                  <a:cubicBezTo>
                    <a:pt x="188118" y="90386"/>
                    <a:pt x="188522" y="90352"/>
                    <a:pt x="188932" y="90282"/>
                  </a:cubicBezTo>
                  <a:cubicBezTo>
                    <a:pt x="194512" y="89341"/>
                    <a:pt x="196730" y="82552"/>
                    <a:pt x="192831" y="78452"/>
                  </a:cubicBezTo>
                  <a:lnTo>
                    <a:pt x="203183" y="70318"/>
                  </a:lnTo>
                  <a:cubicBezTo>
                    <a:pt x="204490" y="72160"/>
                    <a:pt x="206637" y="73267"/>
                    <a:pt x="208929" y="73267"/>
                  </a:cubicBezTo>
                  <a:cubicBezTo>
                    <a:pt x="209230" y="73267"/>
                    <a:pt x="209533" y="73248"/>
                    <a:pt x="209838" y="73209"/>
                  </a:cubicBezTo>
                  <a:cubicBezTo>
                    <a:pt x="210779" y="73074"/>
                    <a:pt x="211720" y="72738"/>
                    <a:pt x="212594" y="72200"/>
                  </a:cubicBezTo>
                  <a:lnTo>
                    <a:pt x="218374" y="82888"/>
                  </a:lnTo>
                  <a:cubicBezTo>
                    <a:pt x="214161" y="85618"/>
                    <a:pt x="216601" y="91701"/>
                    <a:pt x="220885" y="91701"/>
                  </a:cubicBezTo>
                  <a:cubicBezTo>
                    <a:pt x="221454" y="91701"/>
                    <a:pt x="222054" y="91594"/>
                    <a:pt x="222677" y="91358"/>
                  </a:cubicBezTo>
                  <a:cubicBezTo>
                    <a:pt x="227798" y="89438"/>
                    <a:pt x="226213" y="82092"/>
                    <a:pt x="221116" y="82092"/>
                  </a:cubicBezTo>
                  <a:cubicBezTo>
                    <a:pt x="220861" y="82092"/>
                    <a:pt x="220596" y="82110"/>
                    <a:pt x="220324" y="82149"/>
                  </a:cubicBezTo>
                  <a:cubicBezTo>
                    <a:pt x="219853" y="82216"/>
                    <a:pt x="219383" y="82351"/>
                    <a:pt x="218912" y="82552"/>
                  </a:cubicBezTo>
                  <a:lnTo>
                    <a:pt x="213131" y="71864"/>
                  </a:lnTo>
                  <a:cubicBezTo>
                    <a:pt x="216089" y="69646"/>
                    <a:pt x="216828" y="65479"/>
                    <a:pt x="214812" y="62319"/>
                  </a:cubicBezTo>
                  <a:lnTo>
                    <a:pt x="240960" y="47531"/>
                  </a:lnTo>
                  <a:cubicBezTo>
                    <a:pt x="242347" y="51556"/>
                    <a:pt x="246083" y="53914"/>
                    <a:pt x="249953" y="53914"/>
                  </a:cubicBezTo>
                  <a:cubicBezTo>
                    <a:pt x="251900" y="53914"/>
                    <a:pt x="253882" y="53317"/>
                    <a:pt x="255614" y="52035"/>
                  </a:cubicBezTo>
                  <a:lnTo>
                    <a:pt x="265966" y="67495"/>
                  </a:lnTo>
                  <a:cubicBezTo>
                    <a:pt x="262807" y="69041"/>
                    <a:pt x="261933" y="73142"/>
                    <a:pt x="264084" y="75898"/>
                  </a:cubicBezTo>
                  <a:cubicBezTo>
                    <a:pt x="265166" y="77284"/>
                    <a:pt x="266758" y="77973"/>
                    <a:pt x="268365" y="77973"/>
                  </a:cubicBezTo>
                  <a:cubicBezTo>
                    <a:pt x="269952" y="77973"/>
                    <a:pt x="271552" y="77301"/>
                    <a:pt x="272688" y="75965"/>
                  </a:cubicBezTo>
                  <a:lnTo>
                    <a:pt x="278872" y="82888"/>
                  </a:lnTo>
                  <a:cubicBezTo>
                    <a:pt x="278267" y="83561"/>
                    <a:pt x="277998" y="84434"/>
                    <a:pt x="278065" y="85375"/>
                  </a:cubicBezTo>
                  <a:cubicBezTo>
                    <a:pt x="278313" y="87028"/>
                    <a:pt x="279704" y="87995"/>
                    <a:pt x="281114" y="87995"/>
                  </a:cubicBezTo>
                  <a:cubicBezTo>
                    <a:pt x="281998" y="87995"/>
                    <a:pt x="282889" y="87616"/>
                    <a:pt x="283510" y="86787"/>
                  </a:cubicBezTo>
                  <a:cubicBezTo>
                    <a:pt x="285104" y="84747"/>
                    <a:pt x="283554" y="81921"/>
                    <a:pt x="281096" y="81921"/>
                  </a:cubicBezTo>
                  <a:cubicBezTo>
                    <a:pt x="280963" y="81921"/>
                    <a:pt x="280826" y="81930"/>
                    <a:pt x="280687" y="81947"/>
                  </a:cubicBezTo>
                  <a:cubicBezTo>
                    <a:pt x="280216" y="82014"/>
                    <a:pt x="279746" y="82216"/>
                    <a:pt x="279343" y="82485"/>
                  </a:cubicBezTo>
                  <a:lnTo>
                    <a:pt x="273024" y="75494"/>
                  </a:lnTo>
                  <a:cubicBezTo>
                    <a:pt x="274368" y="73478"/>
                    <a:pt x="274234" y="70856"/>
                    <a:pt x="272688" y="68974"/>
                  </a:cubicBezTo>
                  <a:lnTo>
                    <a:pt x="279679" y="64201"/>
                  </a:lnTo>
                  <a:cubicBezTo>
                    <a:pt x="280351" y="65042"/>
                    <a:pt x="281190" y="65395"/>
                    <a:pt x="282008" y="65395"/>
                  </a:cubicBezTo>
                  <a:cubicBezTo>
                    <a:pt x="284131" y="65395"/>
                    <a:pt x="286109" y="63017"/>
                    <a:pt x="284653" y="60639"/>
                  </a:cubicBezTo>
                  <a:cubicBezTo>
                    <a:pt x="284007" y="59639"/>
                    <a:pt x="283084" y="59220"/>
                    <a:pt x="282169" y="59220"/>
                  </a:cubicBezTo>
                  <a:cubicBezTo>
                    <a:pt x="280132" y="59220"/>
                    <a:pt x="278136" y="61298"/>
                    <a:pt x="279343" y="63664"/>
                  </a:cubicBezTo>
                  <a:lnTo>
                    <a:pt x="272285" y="68503"/>
                  </a:lnTo>
                  <a:cubicBezTo>
                    <a:pt x="271201" y="67467"/>
                    <a:pt x="269788" y="66926"/>
                    <a:pt x="268346" y="66926"/>
                  </a:cubicBezTo>
                  <a:cubicBezTo>
                    <a:pt x="267729" y="66926"/>
                    <a:pt x="267107" y="67025"/>
                    <a:pt x="266504" y="67226"/>
                  </a:cubicBezTo>
                  <a:lnTo>
                    <a:pt x="256085" y="51699"/>
                  </a:lnTo>
                  <a:cubicBezTo>
                    <a:pt x="261664" y="46993"/>
                    <a:pt x="260118" y="38120"/>
                    <a:pt x="253396" y="35499"/>
                  </a:cubicBezTo>
                  <a:cubicBezTo>
                    <a:pt x="252239" y="35052"/>
                    <a:pt x="251075" y="34846"/>
                    <a:pt x="249944" y="34846"/>
                  </a:cubicBezTo>
                  <a:cubicBezTo>
                    <a:pt x="244434" y="34846"/>
                    <a:pt x="239709" y="39749"/>
                    <a:pt x="240490" y="45716"/>
                  </a:cubicBezTo>
                  <a:cubicBezTo>
                    <a:pt x="240557" y="46119"/>
                    <a:pt x="240691" y="46523"/>
                    <a:pt x="240759" y="46926"/>
                  </a:cubicBezTo>
                  <a:lnTo>
                    <a:pt x="214409" y="61849"/>
                  </a:lnTo>
                  <a:cubicBezTo>
                    <a:pt x="213088" y="60126"/>
                    <a:pt x="211081" y="59140"/>
                    <a:pt x="208974" y="59140"/>
                  </a:cubicBezTo>
                  <a:cubicBezTo>
                    <a:pt x="208614" y="59140"/>
                    <a:pt x="208251" y="59168"/>
                    <a:pt x="207888" y="59227"/>
                  </a:cubicBezTo>
                  <a:cubicBezTo>
                    <a:pt x="206342" y="59429"/>
                    <a:pt x="204931" y="60168"/>
                    <a:pt x="203788" y="61311"/>
                  </a:cubicBezTo>
                  <a:lnTo>
                    <a:pt x="180933" y="46052"/>
                  </a:lnTo>
                  <a:cubicBezTo>
                    <a:pt x="181605" y="42960"/>
                    <a:pt x="179723" y="40003"/>
                    <a:pt x="176698" y="39263"/>
                  </a:cubicBezTo>
                  <a:cubicBezTo>
                    <a:pt x="176242" y="39151"/>
                    <a:pt x="175785" y="39098"/>
                    <a:pt x="175335" y="39098"/>
                  </a:cubicBezTo>
                  <a:cubicBezTo>
                    <a:pt x="172810" y="39098"/>
                    <a:pt x="170527" y="40785"/>
                    <a:pt x="169842" y="43296"/>
                  </a:cubicBezTo>
                  <a:cubicBezTo>
                    <a:pt x="169035" y="46321"/>
                    <a:pt x="170716" y="49413"/>
                    <a:pt x="173674" y="50287"/>
                  </a:cubicBezTo>
                  <a:cubicBezTo>
                    <a:pt x="174217" y="50448"/>
                    <a:pt x="174768" y="50524"/>
                    <a:pt x="175311" y="50524"/>
                  </a:cubicBezTo>
                  <a:cubicBezTo>
                    <a:pt x="177720" y="50524"/>
                    <a:pt x="179976" y="49016"/>
                    <a:pt x="180799" y="46657"/>
                  </a:cubicBezTo>
                  <a:lnTo>
                    <a:pt x="203385" y="61782"/>
                  </a:lnTo>
                  <a:cubicBezTo>
                    <a:pt x="202175" y="63260"/>
                    <a:pt x="201637" y="65210"/>
                    <a:pt x="201906" y="67159"/>
                  </a:cubicBezTo>
                  <a:cubicBezTo>
                    <a:pt x="201973" y="68100"/>
                    <a:pt x="202309" y="68974"/>
                    <a:pt x="202780" y="69781"/>
                  </a:cubicBezTo>
                  <a:lnTo>
                    <a:pt x="192428" y="78049"/>
                  </a:lnTo>
                  <a:cubicBezTo>
                    <a:pt x="191046" y="76856"/>
                    <a:pt x="189369" y="76287"/>
                    <a:pt x="187719" y="76287"/>
                  </a:cubicBezTo>
                  <a:cubicBezTo>
                    <a:pt x="185275" y="76287"/>
                    <a:pt x="182889" y="77536"/>
                    <a:pt x="181605" y="79863"/>
                  </a:cubicBezTo>
                  <a:lnTo>
                    <a:pt x="167557" y="76032"/>
                  </a:lnTo>
                  <a:cubicBezTo>
                    <a:pt x="167557" y="75696"/>
                    <a:pt x="167557" y="75293"/>
                    <a:pt x="167557" y="74956"/>
                  </a:cubicBezTo>
                  <a:cubicBezTo>
                    <a:pt x="167422" y="74150"/>
                    <a:pt x="167086" y="73410"/>
                    <a:pt x="166615" y="72738"/>
                  </a:cubicBezTo>
                  <a:lnTo>
                    <a:pt x="180395" y="63260"/>
                  </a:lnTo>
                  <a:cubicBezTo>
                    <a:pt x="181318" y="65203"/>
                    <a:pt x="182951" y="66031"/>
                    <a:pt x="184581" y="66031"/>
                  </a:cubicBezTo>
                  <a:cubicBezTo>
                    <a:pt x="187465" y="66031"/>
                    <a:pt x="190342" y="63439"/>
                    <a:pt x="189268" y="59832"/>
                  </a:cubicBezTo>
                  <a:cubicBezTo>
                    <a:pt x="188565" y="57468"/>
                    <a:pt x="186683" y="56412"/>
                    <a:pt x="184792" y="56412"/>
                  </a:cubicBezTo>
                  <a:cubicBezTo>
                    <a:pt x="182167" y="56412"/>
                    <a:pt x="179523" y="58449"/>
                    <a:pt x="179992" y="61849"/>
                  </a:cubicBezTo>
                  <a:cubicBezTo>
                    <a:pt x="179992" y="62185"/>
                    <a:pt x="180059" y="62454"/>
                    <a:pt x="180194" y="62723"/>
                  </a:cubicBezTo>
                  <a:lnTo>
                    <a:pt x="166212" y="72268"/>
                  </a:lnTo>
                  <a:cubicBezTo>
                    <a:pt x="165263" y="71318"/>
                    <a:pt x="164013" y="70820"/>
                    <a:pt x="162767" y="70820"/>
                  </a:cubicBezTo>
                  <a:cubicBezTo>
                    <a:pt x="161806" y="70820"/>
                    <a:pt x="160847" y="71116"/>
                    <a:pt x="160028" y="71730"/>
                  </a:cubicBezTo>
                  <a:lnTo>
                    <a:pt x="150953" y="62319"/>
                  </a:lnTo>
                  <a:cubicBezTo>
                    <a:pt x="154760" y="57922"/>
                    <a:pt x="151645" y="51216"/>
                    <a:pt x="145989" y="51216"/>
                  </a:cubicBezTo>
                  <a:cubicBezTo>
                    <a:pt x="145853" y="51216"/>
                    <a:pt x="145715" y="51220"/>
                    <a:pt x="145576" y="51228"/>
                  </a:cubicBezTo>
                  <a:lnTo>
                    <a:pt x="144030" y="40473"/>
                  </a:lnTo>
                  <a:lnTo>
                    <a:pt x="144299" y="40473"/>
                  </a:lnTo>
                  <a:cubicBezTo>
                    <a:pt x="146853" y="40204"/>
                    <a:pt x="148735" y="38053"/>
                    <a:pt x="148668" y="35499"/>
                  </a:cubicBezTo>
                  <a:cubicBezTo>
                    <a:pt x="148533" y="32945"/>
                    <a:pt x="146450" y="30995"/>
                    <a:pt x="143895" y="30995"/>
                  </a:cubicBezTo>
                  <a:cubicBezTo>
                    <a:pt x="137913" y="30995"/>
                    <a:pt x="137375" y="39935"/>
                    <a:pt x="143492" y="40473"/>
                  </a:cubicBezTo>
                  <a:lnTo>
                    <a:pt x="144971" y="51295"/>
                  </a:lnTo>
                  <a:cubicBezTo>
                    <a:pt x="141341" y="51833"/>
                    <a:pt x="138787" y="55194"/>
                    <a:pt x="139324" y="58824"/>
                  </a:cubicBezTo>
                  <a:cubicBezTo>
                    <a:pt x="139813" y="62183"/>
                    <a:pt x="142632" y="64543"/>
                    <a:pt x="145866" y="64543"/>
                  </a:cubicBezTo>
                  <a:cubicBezTo>
                    <a:pt x="146192" y="64543"/>
                    <a:pt x="146521" y="64519"/>
                    <a:pt x="146853" y="64470"/>
                  </a:cubicBezTo>
                  <a:cubicBezTo>
                    <a:pt x="148265" y="64336"/>
                    <a:pt x="149542" y="63664"/>
                    <a:pt x="150550" y="62723"/>
                  </a:cubicBezTo>
                  <a:lnTo>
                    <a:pt x="159557" y="72133"/>
                  </a:lnTo>
                  <a:cubicBezTo>
                    <a:pt x="157541" y="74015"/>
                    <a:pt x="157608" y="77309"/>
                    <a:pt x="159692" y="79124"/>
                  </a:cubicBezTo>
                  <a:lnTo>
                    <a:pt x="155390" y="85644"/>
                  </a:lnTo>
                  <a:cubicBezTo>
                    <a:pt x="154193" y="84847"/>
                    <a:pt x="152849" y="84465"/>
                    <a:pt x="151521" y="84465"/>
                  </a:cubicBezTo>
                  <a:cubicBezTo>
                    <a:pt x="149268" y="84465"/>
                    <a:pt x="147064" y="85564"/>
                    <a:pt x="145710" y="87594"/>
                  </a:cubicBezTo>
                  <a:lnTo>
                    <a:pt x="126889" y="76839"/>
                  </a:lnTo>
                  <a:cubicBezTo>
                    <a:pt x="126956" y="76234"/>
                    <a:pt x="127023" y="75696"/>
                    <a:pt x="126956" y="75158"/>
                  </a:cubicBezTo>
                  <a:cubicBezTo>
                    <a:pt x="126584" y="72370"/>
                    <a:pt x="124300" y="70857"/>
                    <a:pt x="122015" y="70857"/>
                  </a:cubicBezTo>
                  <a:cubicBezTo>
                    <a:pt x="120168" y="70857"/>
                    <a:pt x="118319" y="71845"/>
                    <a:pt x="117478" y="73948"/>
                  </a:cubicBezTo>
                  <a:lnTo>
                    <a:pt x="110622" y="73276"/>
                  </a:lnTo>
                  <a:cubicBezTo>
                    <a:pt x="110756" y="72671"/>
                    <a:pt x="110823" y="71999"/>
                    <a:pt x="110756" y="71394"/>
                  </a:cubicBezTo>
                  <a:cubicBezTo>
                    <a:pt x="110387" y="68813"/>
                    <a:pt x="108109" y="66906"/>
                    <a:pt x="105563" y="66906"/>
                  </a:cubicBezTo>
                  <a:cubicBezTo>
                    <a:pt x="105324" y="66906"/>
                    <a:pt x="105083" y="66923"/>
                    <a:pt x="104841" y="66957"/>
                  </a:cubicBezTo>
                  <a:cubicBezTo>
                    <a:pt x="104101" y="67025"/>
                    <a:pt x="103362" y="67294"/>
                    <a:pt x="102757" y="67697"/>
                  </a:cubicBezTo>
                  <a:lnTo>
                    <a:pt x="90456" y="39129"/>
                  </a:lnTo>
                  <a:cubicBezTo>
                    <a:pt x="96734" y="36513"/>
                    <a:pt x="94677" y="27344"/>
                    <a:pt x="88185" y="27344"/>
                  </a:cubicBezTo>
                  <a:cubicBezTo>
                    <a:pt x="88005" y="27344"/>
                    <a:pt x="87820" y="27351"/>
                    <a:pt x="87633" y="27365"/>
                  </a:cubicBezTo>
                  <a:cubicBezTo>
                    <a:pt x="80709" y="27903"/>
                    <a:pt x="79902" y="37784"/>
                    <a:pt x="86692" y="39398"/>
                  </a:cubicBezTo>
                  <a:lnTo>
                    <a:pt x="86423" y="49144"/>
                  </a:lnTo>
                  <a:cubicBezTo>
                    <a:pt x="86221" y="49144"/>
                    <a:pt x="86019" y="49144"/>
                    <a:pt x="85885" y="49212"/>
                  </a:cubicBezTo>
                  <a:cubicBezTo>
                    <a:pt x="83868" y="49480"/>
                    <a:pt x="82255" y="51026"/>
                    <a:pt x="81986" y="53043"/>
                  </a:cubicBezTo>
                  <a:lnTo>
                    <a:pt x="63568" y="53715"/>
                  </a:lnTo>
                  <a:lnTo>
                    <a:pt x="63568" y="53446"/>
                  </a:lnTo>
                  <a:cubicBezTo>
                    <a:pt x="63245" y="51247"/>
                    <a:pt x="61364" y="49607"/>
                    <a:pt x="59186" y="49607"/>
                  </a:cubicBezTo>
                  <a:cubicBezTo>
                    <a:pt x="59101" y="49607"/>
                    <a:pt x="59016" y="49610"/>
                    <a:pt x="58930" y="49615"/>
                  </a:cubicBezTo>
                  <a:lnTo>
                    <a:pt x="56308" y="34759"/>
                  </a:lnTo>
                  <a:cubicBezTo>
                    <a:pt x="60005" y="34222"/>
                    <a:pt x="62627" y="30928"/>
                    <a:pt x="62358" y="27231"/>
                  </a:cubicBezTo>
                  <a:cubicBezTo>
                    <a:pt x="62030" y="23553"/>
                    <a:pt x="59006" y="20773"/>
                    <a:pt x="55356" y="20773"/>
                  </a:cubicBezTo>
                  <a:cubicBezTo>
                    <a:pt x="55270" y="20773"/>
                    <a:pt x="55185" y="20775"/>
                    <a:pt x="55098" y="20778"/>
                  </a:cubicBezTo>
                  <a:lnTo>
                    <a:pt x="55905" y="10225"/>
                  </a:lnTo>
                  <a:lnTo>
                    <a:pt x="56107" y="10225"/>
                  </a:lnTo>
                  <a:cubicBezTo>
                    <a:pt x="58863" y="9821"/>
                    <a:pt x="60812" y="7401"/>
                    <a:pt x="60543" y="4645"/>
                  </a:cubicBezTo>
                  <a:cubicBezTo>
                    <a:pt x="60348" y="1976"/>
                    <a:pt x="58072" y="1"/>
                    <a:pt x="55426" y="1"/>
                  </a:cubicBezTo>
                  <a:close/>
                </a:path>
              </a:pathLst>
            </a:custGeom>
            <a:solidFill>
              <a:srgbClr val="446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10800000">
              <a:off x="2836333" y="1604844"/>
              <a:ext cx="3689376" cy="1271911"/>
            </a:xfrm>
            <a:custGeom>
              <a:avLst/>
              <a:gdLst/>
              <a:ahLst/>
              <a:cxnLst/>
              <a:rect l="l" t="t" r="r" b="b"/>
              <a:pathLst>
                <a:path w="286109" h="98636" extrusionOk="0">
                  <a:moveTo>
                    <a:pt x="55426" y="1"/>
                  </a:moveTo>
                  <a:cubicBezTo>
                    <a:pt x="55339" y="1"/>
                    <a:pt x="55253" y="3"/>
                    <a:pt x="55166" y="7"/>
                  </a:cubicBezTo>
                  <a:cubicBezTo>
                    <a:pt x="48713" y="343"/>
                    <a:pt x="48645" y="10023"/>
                    <a:pt x="55300" y="10225"/>
                  </a:cubicBezTo>
                  <a:lnTo>
                    <a:pt x="54561" y="20845"/>
                  </a:lnTo>
                  <a:lnTo>
                    <a:pt x="54359" y="20845"/>
                  </a:lnTo>
                  <a:cubicBezTo>
                    <a:pt x="50595" y="21316"/>
                    <a:pt x="47906" y="24744"/>
                    <a:pt x="48242" y="28508"/>
                  </a:cubicBezTo>
                  <a:cubicBezTo>
                    <a:pt x="48627" y="32106"/>
                    <a:pt x="51654" y="34844"/>
                    <a:pt x="55208" y="34844"/>
                  </a:cubicBezTo>
                  <a:cubicBezTo>
                    <a:pt x="55372" y="34844"/>
                    <a:pt x="55537" y="34839"/>
                    <a:pt x="55703" y="34827"/>
                  </a:cubicBezTo>
                  <a:lnTo>
                    <a:pt x="58325" y="49749"/>
                  </a:lnTo>
                  <a:cubicBezTo>
                    <a:pt x="56107" y="50153"/>
                    <a:pt x="54561" y="52304"/>
                    <a:pt x="54897" y="54589"/>
                  </a:cubicBezTo>
                  <a:cubicBezTo>
                    <a:pt x="54964" y="54992"/>
                    <a:pt x="55031" y="55329"/>
                    <a:pt x="55166" y="55665"/>
                  </a:cubicBezTo>
                  <a:lnTo>
                    <a:pt x="45486" y="59765"/>
                  </a:lnTo>
                  <a:cubicBezTo>
                    <a:pt x="44175" y="57440"/>
                    <a:pt x="41753" y="56067"/>
                    <a:pt x="39159" y="56067"/>
                  </a:cubicBezTo>
                  <a:cubicBezTo>
                    <a:pt x="38828" y="56067"/>
                    <a:pt x="38494" y="56089"/>
                    <a:pt x="38159" y="56135"/>
                  </a:cubicBezTo>
                  <a:cubicBezTo>
                    <a:pt x="37420" y="56270"/>
                    <a:pt x="36613" y="56471"/>
                    <a:pt x="35941" y="56807"/>
                  </a:cubicBezTo>
                  <a:lnTo>
                    <a:pt x="23707" y="36104"/>
                  </a:lnTo>
                  <a:cubicBezTo>
                    <a:pt x="27001" y="33818"/>
                    <a:pt x="26597" y="28777"/>
                    <a:pt x="22900" y="27097"/>
                  </a:cubicBezTo>
                  <a:cubicBezTo>
                    <a:pt x="22205" y="26793"/>
                    <a:pt x="21498" y="26654"/>
                    <a:pt x="20812" y="26654"/>
                  </a:cubicBezTo>
                  <a:cubicBezTo>
                    <a:pt x="17848" y="26654"/>
                    <a:pt x="15271" y="29254"/>
                    <a:pt x="15708" y="32474"/>
                  </a:cubicBezTo>
                  <a:cubicBezTo>
                    <a:pt x="15775" y="33348"/>
                    <a:pt x="16111" y="34155"/>
                    <a:pt x="16649" y="34827"/>
                  </a:cubicBezTo>
                  <a:lnTo>
                    <a:pt x="8179" y="40742"/>
                  </a:lnTo>
                  <a:cubicBezTo>
                    <a:pt x="7308" y="39708"/>
                    <a:pt x="6256" y="39276"/>
                    <a:pt x="5240" y="39276"/>
                  </a:cubicBezTo>
                  <a:cubicBezTo>
                    <a:pt x="2490" y="39276"/>
                    <a:pt x="1" y="42436"/>
                    <a:pt x="2062" y="45380"/>
                  </a:cubicBezTo>
                  <a:cubicBezTo>
                    <a:pt x="2876" y="46551"/>
                    <a:pt x="3989" y="47042"/>
                    <a:pt x="5089" y="47042"/>
                  </a:cubicBezTo>
                  <a:cubicBezTo>
                    <a:pt x="7714" y="47042"/>
                    <a:pt x="10268" y="44244"/>
                    <a:pt x="8515" y="41213"/>
                  </a:cubicBezTo>
                  <a:lnTo>
                    <a:pt x="16985" y="35297"/>
                  </a:lnTo>
                  <a:cubicBezTo>
                    <a:pt x="17983" y="36353"/>
                    <a:pt x="19390" y="36949"/>
                    <a:pt x="20849" y="36949"/>
                  </a:cubicBezTo>
                  <a:cubicBezTo>
                    <a:pt x="21062" y="36949"/>
                    <a:pt x="21275" y="36936"/>
                    <a:pt x="21489" y="36910"/>
                  </a:cubicBezTo>
                  <a:cubicBezTo>
                    <a:pt x="22026" y="36776"/>
                    <a:pt x="22631" y="36642"/>
                    <a:pt x="23169" y="36373"/>
                  </a:cubicBezTo>
                  <a:lnTo>
                    <a:pt x="35403" y="57143"/>
                  </a:lnTo>
                  <a:cubicBezTo>
                    <a:pt x="31908" y="59227"/>
                    <a:pt x="30832" y="63798"/>
                    <a:pt x="33050" y="67226"/>
                  </a:cubicBezTo>
                  <a:lnTo>
                    <a:pt x="22497" y="75629"/>
                  </a:lnTo>
                  <a:cubicBezTo>
                    <a:pt x="21572" y="74125"/>
                    <a:pt x="19962" y="73329"/>
                    <a:pt x="18338" y="73329"/>
                  </a:cubicBezTo>
                  <a:cubicBezTo>
                    <a:pt x="17130" y="73329"/>
                    <a:pt x="15915" y="73770"/>
                    <a:pt x="14968" y="74688"/>
                  </a:cubicBezTo>
                  <a:cubicBezTo>
                    <a:pt x="12683" y="76771"/>
                    <a:pt x="12885" y="80468"/>
                    <a:pt x="15372" y="82283"/>
                  </a:cubicBezTo>
                  <a:lnTo>
                    <a:pt x="10734" y="86989"/>
                  </a:lnTo>
                  <a:cubicBezTo>
                    <a:pt x="10599" y="86955"/>
                    <a:pt x="10448" y="86938"/>
                    <a:pt x="10297" y="86938"/>
                  </a:cubicBezTo>
                  <a:cubicBezTo>
                    <a:pt x="10145" y="86938"/>
                    <a:pt x="9994" y="86955"/>
                    <a:pt x="9860" y="86989"/>
                  </a:cubicBezTo>
                  <a:lnTo>
                    <a:pt x="9860" y="86921"/>
                  </a:lnTo>
                  <a:cubicBezTo>
                    <a:pt x="7574" y="87190"/>
                    <a:pt x="6768" y="90081"/>
                    <a:pt x="8582" y="91492"/>
                  </a:cubicBezTo>
                  <a:cubicBezTo>
                    <a:pt x="9051" y="91839"/>
                    <a:pt x="9569" y="91994"/>
                    <a:pt x="10073" y="91994"/>
                  </a:cubicBezTo>
                  <a:cubicBezTo>
                    <a:pt x="11524" y="91994"/>
                    <a:pt x="12865" y="90718"/>
                    <a:pt x="12616" y="89072"/>
                  </a:cubicBezTo>
                  <a:cubicBezTo>
                    <a:pt x="12481" y="88266"/>
                    <a:pt x="12011" y="87594"/>
                    <a:pt x="11338" y="87190"/>
                  </a:cubicBezTo>
                  <a:lnTo>
                    <a:pt x="15842" y="82619"/>
                  </a:lnTo>
                  <a:cubicBezTo>
                    <a:pt x="16595" y="83050"/>
                    <a:pt x="17434" y="83265"/>
                    <a:pt x="18290" y="83265"/>
                  </a:cubicBezTo>
                  <a:cubicBezTo>
                    <a:pt x="18504" y="83265"/>
                    <a:pt x="18719" y="83251"/>
                    <a:pt x="18934" y="83224"/>
                  </a:cubicBezTo>
                  <a:cubicBezTo>
                    <a:pt x="19674" y="83090"/>
                    <a:pt x="20413" y="82821"/>
                    <a:pt x="21018" y="82418"/>
                  </a:cubicBezTo>
                  <a:lnTo>
                    <a:pt x="25186" y="87123"/>
                  </a:lnTo>
                  <a:cubicBezTo>
                    <a:pt x="23918" y="88887"/>
                    <a:pt x="25362" y="91102"/>
                    <a:pt x="27182" y="91102"/>
                  </a:cubicBezTo>
                  <a:cubicBezTo>
                    <a:pt x="27582" y="91102"/>
                    <a:pt x="28001" y="90995"/>
                    <a:pt x="28412" y="90753"/>
                  </a:cubicBezTo>
                  <a:cubicBezTo>
                    <a:pt x="30658" y="89406"/>
                    <a:pt x="29658" y="86159"/>
                    <a:pt x="27223" y="86159"/>
                  </a:cubicBezTo>
                  <a:cubicBezTo>
                    <a:pt x="27108" y="86159"/>
                    <a:pt x="26988" y="86167"/>
                    <a:pt x="26866" y="86182"/>
                  </a:cubicBezTo>
                  <a:cubicBezTo>
                    <a:pt x="26463" y="86249"/>
                    <a:pt x="25992" y="86384"/>
                    <a:pt x="25656" y="86720"/>
                  </a:cubicBezTo>
                  <a:lnTo>
                    <a:pt x="21556" y="82082"/>
                  </a:lnTo>
                  <a:cubicBezTo>
                    <a:pt x="22833" y="80939"/>
                    <a:pt x="23438" y="79258"/>
                    <a:pt x="23236" y="77645"/>
                  </a:cubicBezTo>
                  <a:cubicBezTo>
                    <a:pt x="23169" y="77107"/>
                    <a:pt x="23035" y="76637"/>
                    <a:pt x="22833" y="76234"/>
                  </a:cubicBezTo>
                  <a:lnTo>
                    <a:pt x="33386" y="67764"/>
                  </a:lnTo>
                  <a:cubicBezTo>
                    <a:pt x="34804" y="69536"/>
                    <a:pt x="36947" y="70581"/>
                    <a:pt x="39179" y="70581"/>
                  </a:cubicBezTo>
                  <a:cubicBezTo>
                    <a:pt x="39488" y="70581"/>
                    <a:pt x="39798" y="70561"/>
                    <a:pt x="40108" y="70520"/>
                  </a:cubicBezTo>
                  <a:cubicBezTo>
                    <a:pt x="45015" y="69915"/>
                    <a:pt x="47839" y="64672"/>
                    <a:pt x="45755" y="60303"/>
                  </a:cubicBezTo>
                  <a:lnTo>
                    <a:pt x="55434" y="56270"/>
                  </a:lnTo>
                  <a:cubicBezTo>
                    <a:pt x="56219" y="57598"/>
                    <a:pt x="57709" y="58384"/>
                    <a:pt x="59271" y="58384"/>
                  </a:cubicBezTo>
                  <a:cubicBezTo>
                    <a:pt x="59448" y="58384"/>
                    <a:pt x="59626" y="58374"/>
                    <a:pt x="59804" y="58353"/>
                  </a:cubicBezTo>
                  <a:cubicBezTo>
                    <a:pt x="60543" y="58219"/>
                    <a:pt x="61283" y="57950"/>
                    <a:pt x="61888" y="57480"/>
                  </a:cubicBezTo>
                  <a:lnTo>
                    <a:pt x="70492" y="67361"/>
                  </a:lnTo>
                  <a:cubicBezTo>
                    <a:pt x="67467" y="69713"/>
                    <a:pt x="66996" y="74083"/>
                    <a:pt x="69282" y="77175"/>
                  </a:cubicBezTo>
                  <a:cubicBezTo>
                    <a:pt x="70672" y="78963"/>
                    <a:pt x="72767" y="79905"/>
                    <a:pt x="74887" y="79905"/>
                  </a:cubicBezTo>
                  <a:cubicBezTo>
                    <a:pt x="76353" y="79905"/>
                    <a:pt x="77831" y="79454"/>
                    <a:pt x="79096" y="78519"/>
                  </a:cubicBezTo>
                  <a:cubicBezTo>
                    <a:pt x="82188" y="76301"/>
                    <a:pt x="82927" y="71932"/>
                    <a:pt x="80709" y="68772"/>
                  </a:cubicBezTo>
                  <a:cubicBezTo>
                    <a:pt x="79330" y="66808"/>
                    <a:pt x="77145" y="65753"/>
                    <a:pt x="74931" y="65753"/>
                  </a:cubicBezTo>
                  <a:cubicBezTo>
                    <a:pt x="73583" y="65753"/>
                    <a:pt x="72224" y="66144"/>
                    <a:pt x="71029" y="66957"/>
                  </a:cubicBezTo>
                  <a:lnTo>
                    <a:pt x="62358" y="57076"/>
                  </a:lnTo>
                  <a:cubicBezTo>
                    <a:pt x="63097" y="56337"/>
                    <a:pt x="63568" y="55396"/>
                    <a:pt x="63702" y="54320"/>
                  </a:cubicBezTo>
                  <a:lnTo>
                    <a:pt x="81986" y="53648"/>
                  </a:lnTo>
                  <a:cubicBezTo>
                    <a:pt x="81986" y="53850"/>
                    <a:pt x="81986" y="54119"/>
                    <a:pt x="81986" y="54387"/>
                  </a:cubicBezTo>
                  <a:cubicBezTo>
                    <a:pt x="82336" y="56833"/>
                    <a:pt x="84416" y="58314"/>
                    <a:pt x="86549" y="58314"/>
                  </a:cubicBezTo>
                  <a:cubicBezTo>
                    <a:pt x="87700" y="58314"/>
                    <a:pt x="88865" y="57884"/>
                    <a:pt x="89784" y="56942"/>
                  </a:cubicBezTo>
                  <a:cubicBezTo>
                    <a:pt x="92472" y="54186"/>
                    <a:pt x="90792" y="49615"/>
                    <a:pt x="87028" y="49212"/>
                  </a:cubicBezTo>
                  <a:lnTo>
                    <a:pt x="87296" y="39532"/>
                  </a:lnTo>
                  <a:cubicBezTo>
                    <a:pt x="87599" y="39566"/>
                    <a:pt x="87885" y="39582"/>
                    <a:pt x="88162" y="39582"/>
                  </a:cubicBezTo>
                  <a:cubicBezTo>
                    <a:pt x="88439" y="39582"/>
                    <a:pt x="88708" y="39566"/>
                    <a:pt x="88977" y="39532"/>
                  </a:cubicBezTo>
                  <a:cubicBezTo>
                    <a:pt x="89313" y="39465"/>
                    <a:pt x="89649" y="39398"/>
                    <a:pt x="89918" y="39330"/>
                  </a:cubicBezTo>
                  <a:lnTo>
                    <a:pt x="102286" y="68033"/>
                  </a:lnTo>
                  <a:cubicBezTo>
                    <a:pt x="99598" y="70251"/>
                    <a:pt x="99732" y="74352"/>
                    <a:pt x="102555" y="76368"/>
                  </a:cubicBezTo>
                  <a:cubicBezTo>
                    <a:pt x="103482" y="77030"/>
                    <a:pt x="104531" y="77337"/>
                    <a:pt x="105563" y="77337"/>
                  </a:cubicBezTo>
                  <a:cubicBezTo>
                    <a:pt x="107677" y="77337"/>
                    <a:pt x="109719" y="76049"/>
                    <a:pt x="110487" y="73881"/>
                  </a:cubicBezTo>
                  <a:lnTo>
                    <a:pt x="117276" y="74553"/>
                  </a:lnTo>
                  <a:cubicBezTo>
                    <a:pt x="117075" y="75158"/>
                    <a:pt x="117075" y="75830"/>
                    <a:pt x="117142" y="76503"/>
                  </a:cubicBezTo>
                  <a:cubicBezTo>
                    <a:pt x="117344" y="78116"/>
                    <a:pt x="118352" y="79527"/>
                    <a:pt x="119898" y="80267"/>
                  </a:cubicBezTo>
                  <a:lnTo>
                    <a:pt x="116335" y="88199"/>
                  </a:lnTo>
                  <a:cubicBezTo>
                    <a:pt x="115955" y="88102"/>
                    <a:pt x="115593" y="88057"/>
                    <a:pt x="115251" y="88057"/>
                  </a:cubicBezTo>
                  <a:cubicBezTo>
                    <a:pt x="111294" y="88057"/>
                    <a:pt x="109977" y="94035"/>
                    <a:pt x="114184" y="95458"/>
                  </a:cubicBezTo>
                  <a:cubicBezTo>
                    <a:pt x="114653" y="95617"/>
                    <a:pt x="115101" y="95689"/>
                    <a:pt x="115523" y="95689"/>
                  </a:cubicBezTo>
                  <a:cubicBezTo>
                    <a:pt x="119218" y="95689"/>
                    <a:pt x="120915" y="90150"/>
                    <a:pt x="116873" y="88400"/>
                  </a:cubicBezTo>
                  <a:lnTo>
                    <a:pt x="120436" y="80468"/>
                  </a:lnTo>
                  <a:cubicBezTo>
                    <a:pt x="120978" y="80649"/>
                    <a:pt x="121525" y="80735"/>
                    <a:pt x="122061" y="80735"/>
                  </a:cubicBezTo>
                  <a:cubicBezTo>
                    <a:pt x="124119" y="80735"/>
                    <a:pt x="126008" y="79470"/>
                    <a:pt x="126754" y="77444"/>
                  </a:cubicBezTo>
                  <a:lnTo>
                    <a:pt x="145441" y="88199"/>
                  </a:lnTo>
                  <a:cubicBezTo>
                    <a:pt x="142736" y="92995"/>
                    <a:pt x="146330" y="98635"/>
                    <a:pt x="151491" y="98635"/>
                  </a:cubicBezTo>
                  <a:cubicBezTo>
                    <a:pt x="151972" y="98635"/>
                    <a:pt x="152466" y="98586"/>
                    <a:pt x="152970" y="98483"/>
                  </a:cubicBezTo>
                  <a:cubicBezTo>
                    <a:pt x="158885" y="97273"/>
                    <a:pt x="160700" y="89677"/>
                    <a:pt x="155928" y="85980"/>
                  </a:cubicBezTo>
                  <a:lnTo>
                    <a:pt x="160162" y="79527"/>
                  </a:lnTo>
                  <a:cubicBezTo>
                    <a:pt x="160991" y="80094"/>
                    <a:pt x="161918" y="80356"/>
                    <a:pt x="162828" y="80356"/>
                  </a:cubicBezTo>
                  <a:cubicBezTo>
                    <a:pt x="164944" y="80356"/>
                    <a:pt x="166972" y="78940"/>
                    <a:pt x="167489" y="76637"/>
                  </a:cubicBezTo>
                  <a:lnTo>
                    <a:pt x="181337" y="80468"/>
                  </a:lnTo>
                  <a:cubicBezTo>
                    <a:pt x="179159" y="85197"/>
                    <a:pt x="182798" y="90386"/>
                    <a:pt x="187722" y="90386"/>
                  </a:cubicBezTo>
                  <a:cubicBezTo>
                    <a:pt x="188118" y="90386"/>
                    <a:pt x="188522" y="90352"/>
                    <a:pt x="188932" y="90282"/>
                  </a:cubicBezTo>
                  <a:cubicBezTo>
                    <a:pt x="194512" y="89341"/>
                    <a:pt x="196730" y="82552"/>
                    <a:pt x="192831" y="78452"/>
                  </a:cubicBezTo>
                  <a:lnTo>
                    <a:pt x="203183" y="70318"/>
                  </a:lnTo>
                  <a:cubicBezTo>
                    <a:pt x="204490" y="72160"/>
                    <a:pt x="206637" y="73267"/>
                    <a:pt x="208929" y="73267"/>
                  </a:cubicBezTo>
                  <a:cubicBezTo>
                    <a:pt x="209230" y="73267"/>
                    <a:pt x="209533" y="73248"/>
                    <a:pt x="209838" y="73209"/>
                  </a:cubicBezTo>
                  <a:cubicBezTo>
                    <a:pt x="210779" y="73074"/>
                    <a:pt x="211720" y="72738"/>
                    <a:pt x="212594" y="72200"/>
                  </a:cubicBezTo>
                  <a:lnTo>
                    <a:pt x="218374" y="82888"/>
                  </a:lnTo>
                  <a:cubicBezTo>
                    <a:pt x="214161" y="85618"/>
                    <a:pt x="216601" y="91701"/>
                    <a:pt x="220885" y="91701"/>
                  </a:cubicBezTo>
                  <a:cubicBezTo>
                    <a:pt x="221454" y="91701"/>
                    <a:pt x="222054" y="91594"/>
                    <a:pt x="222677" y="91358"/>
                  </a:cubicBezTo>
                  <a:cubicBezTo>
                    <a:pt x="227798" y="89438"/>
                    <a:pt x="226213" y="82092"/>
                    <a:pt x="221116" y="82092"/>
                  </a:cubicBezTo>
                  <a:cubicBezTo>
                    <a:pt x="220861" y="82092"/>
                    <a:pt x="220596" y="82110"/>
                    <a:pt x="220324" y="82149"/>
                  </a:cubicBezTo>
                  <a:cubicBezTo>
                    <a:pt x="219853" y="82216"/>
                    <a:pt x="219383" y="82351"/>
                    <a:pt x="218912" y="82552"/>
                  </a:cubicBezTo>
                  <a:lnTo>
                    <a:pt x="213131" y="71864"/>
                  </a:lnTo>
                  <a:cubicBezTo>
                    <a:pt x="216089" y="69646"/>
                    <a:pt x="216828" y="65479"/>
                    <a:pt x="214812" y="62319"/>
                  </a:cubicBezTo>
                  <a:lnTo>
                    <a:pt x="240960" y="47531"/>
                  </a:lnTo>
                  <a:cubicBezTo>
                    <a:pt x="242347" y="51556"/>
                    <a:pt x="246083" y="53914"/>
                    <a:pt x="249953" y="53914"/>
                  </a:cubicBezTo>
                  <a:cubicBezTo>
                    <a:pt x="251900" y="53914"/>
                    <a:pt x="253882" y="53317"/>
                    <a:pt x="255614" y="52035"/>
                  </a:cubicBezTo>
                  <a:lnTo>
                    <a:pt x="265966" y="67495"/>
                  </a:lnTo>
                  <a:cubicBezTo>
                    <a:pt x="262807" y="69041"/>
                    <a:pt x="261933" y="73142"/>
                    <a:pt x="264084" y="75898"/>
                  </a:cubicBezTo>
                  <a:cubicBezTo>
                    <a:pt x="265166" y="77284"/>
                    <a:pt x="266758" y="77973"/>
                    <a:pt x="268365" y="77973"/>
                  </a:cubicBezTo>
                  <a:cubicBezTo>
                    <a:pt x="269952" y="77973"/>
                    <a:pt x="271552" y="77301"/>
                    <a:pt x="272688" y="75965"/>
                  </a:cubicBezTo>
                  <a:lnTo>
                    <a:pt x="278872" y="82888"/>
                  </a:lnTo>
                  <a:cubicBezTo>
                    <a:pt x="278267" y="83561"/>
                    <a:pt x="277998" y="84434"/>
                    <a:pt x="278065" y="85375"/>
                  </a:cubicBezTo>
                  <a:cubicBezTo>
                    <a:pt x="278313" y="87028"/>
                    <a:pt x="279704" y="87995"/>
                    <a:pt x="281114" y="87995"/>
                  </a:cubicBezTo>
                  <a:cubicBezTo>
                    <a:pt x="281998" y="87995"/>
                    <a:pt x="282889" y="87616"/>
                    <a:pt x="283510" y="86787"/>
                  </a:cubicBezTo>
                  <a:cubicBezTo>
                    <a:pt x="285104" y="84747"/>
                    <a:pt x="283554" y="81921"/>
                    <a:pt x="281096" y="81921"/>
                  </a:cubicBezTo>
                  <a:cubicBezTo>
                    <a:pt x="280963" y="81921"/>
                    <a:pt x="280826" y="81930"/>
                    <a:pt x="280687" y="81947"/>
                  </a:cubicBezTo>
                  <a:cubicBezTo>
                    <a:pt x="280216" y="82014"/>
                    <a:pt x="279746" y="82216"/>
                    <a:pt x="279343" y="82485"/>
                  </a:cubicBezTo>
                  <a:lnTo>
                    <a:pt x="273024" y="75494"/>
                  </a:lnTo>
                  <a:cubicBezTo>
                    <a:pt x="274368" y="73478"/>
                    <a:pt x="274234" y="70856"/>
                    <a:pt x="272688" y="68974"/>
                  </a:cubicBezTo>
                  <a:lnTo>
                    <a:pt x="279679" y="64201"/>
                  </a:lnTo>
                  <a:cubicBezTo>
                    <a:pt x="280351" y="65042"/>
                    <a:pt x="281190" y="65395"/>
                    <a:pt x="282008" y="65395"/>
                  </a:cubicBezTo>
                  <a:cubicBezTo>
                    <a:pt x="284131" y="65395"/>
                    <a:pt x="286109" y="63017"/>
                    <a:pt x="284653" y="60639"/>
                  </a:cubicBezTo>
                  <a:cubicBezTo>
                    <a:pt x="284007" y="59639"/>
                    <a:pt x="283084" y="59220"/>
                    <a:pt x="282169" y="59220"/>
                  </a:cubicBezTo>
                  <a:cubicBezTo>
                    <a:pt x="280132" y="59220"/>
                    <a:pt x="278136" y="61298"/>
                    <a:pt x="279343" y="63664"/>
                  </a:cubicBezTo>
                  <a:lnTo>
                    <a:pt x="272285" y="68503"/>
                  </a:lnTo>
                  <a:cubicBezTo>
                    <a:pt x="271201" y="67467"/>
                    <a:pt x="269788" y="66926"/>
                    <a:pt x="268346" y="66926"/>
                  </a:cubicBezTo>
                  <a:cubicBezTo>
                    <a:pt x="267729" y="66926"/>
                    <a:pt x="267107" y="67025"/>
                    <a:pt x="266504" y="67226"/>
                  </a:cubicBezTo>
                  <a:lnTo>
                    <a:pt x="256085" y="51699"/>
                  </a:lnTo>
                  <a:cubicBezTo>
                    <a:pt x="261664" y="46993"/>
                    <a:pt x="260118" y="38120"/>
                    <a:pt x="253396" y="35499"/>
                  </a:cubicBezTo>
                  <a:cubicBezTo>
                    <a:pt x="252239" y="35052"/>
                    <a:pt x="251075" y="34846"/>
                    <a:pt x="249944" y="34846"/>
                  </a:cubicBezTo>
                  <a:cubicBezTo>
                    <a:pt x="244434" y="34846"/>
                    <a:pt x="239709" y="39749"/>
                    <a:pt x="240490" y="45716"/>
                  </a:cubicBezTo>
                  <a:cubicBezTo>
                    <a:pt x="240557" y="46119"/>
                    <a:pt x="240691" y="46523"/>
                    <a:pt x="240759" y="46926"/>
                  </a:cubicBezTo>
                  <a:lnTo>
                    <a:pt x="214409" y="61849"/>
                  </a:lnTo>
                  <a:cubicBezTo>
                    <a:pt x="213088" y="60126"/>
                    <a:pt x="211081" y="59140"/>
                    <a:pt x="208974" y="59140"/>
                  </a:cubicBezTo>
                  <a:cubicBezTo>
                    <a:pt x="208614" y="59140"/>
                    <a:pt x="208251" y="59168"/>
                    <a:pt x="207888" y="59227"/>
                  </a:cubicBezTo>
                  <a:cubicBezTo>
                    <a:pt x="206342" y="59429"/>
                    <a:pt x="204931" y="60168"/>
                    <a:pt x="203788" y="61311"/>
                  </a:cubicBezTo>
                  <a:lnTo>
                    <a:pt x="180933" y="46052"/>
                  </a:lnTo>
                  <a:cubicBezTo>
                    <a:pt x="181605" y="42960"/>
                    <a:pt x="179723" y="40003"/>
                    <a:pt x="176698" y="39263"/>
                  </a:cubicBezTo>
                  <a:cubicBezTo>
                    <a:pt x="176242" y="39151"/>
                    <a:pt x="175785" y="39098"/>
                    <a:pt x="175335" y="39098"/>
                  </a:cubicBezTo>
                  <a:cubicBezTo>
                    <a:pt x="172810" y="39098"/>
                    <a:pt x="170527" y="40785"/>
                    <a:pt x="169842" y="43296"/>
                  </a:cubicBezTo>
                  <a:cubicBezTo>
                    <a:pt x="169035" y="46321"/>
                    <a:pt x="170716" y="49413"/>
                    <a:pt x="173674" y="50287"/>
                  </a:cubicBezTo>
                  <a:cubicBezTo>
                    <a:pt x="174217" y="50448"/>
                    <a:pt x="174768" y="50524"/>
                    <a:pt x="175311" y="50524"/>
                  </a:cubicBezTo>
                  <a:cubicBezTo>
                    <a:pt x="177720" y="50524"/>
                    <a:pt x="179976" y="49016"/>
                    <a:pt x="180799" y="46657"/>
                  </a:cubicBezTo>
                  <a:lnTo>
                    <a:pt x="203385" y="61782"/>
                  </a:lnTo>
                  <a:cubicBezTo>
                    <a:pt x="202175" y="63260"/>
                    <a:pt x="201637" y="65210"/>
                    <a:pt x="201906" y="67159"/>
                  </a:cubicBezTo>
                  <a:cubicBezTo>
                    <a:pt x="201973" y="68100"/>
                    <a:pt x="202309" y="68974"/>
                    <a:pt x="202780" y="69781"/>
                  </a:cubicBezTo>
                  <a:lnTo>
                    <a:pt x="192428" y="78049"/>
                  </a:lnTo>
                  <a:cubicBezTo>
                    <a:pt x="191046" y="76856"/>
                    <a:pt x="189369" y="76287"/>
                    <a:pt x="187719" y="76287"/>
                  </a:cubicBezTo>
                  <a:cubicBezTo>
                    <a:pt x="185275" y="76287"/>
                    <a:pt x="182889" y="77536"/>
                    <a:pt x="181605" y="79863"/>
                  </a:cubicBezTo>
                  <a:lnTo>
                    <a:pt x="167557" y="76032"/>
                  </a:lnTo>
                  <a:cubicBezTo>
                    <a:pt x="167557" y="75696"/>
                    <a:pt x="167557" y="75293"/>
                    <a:pt x="167557" y="74956"/>
                  </a:cubicBezTo>
                  <a:cubicBezTo>
                    <a:pt x="167422" y="74150"/>
                    <a:pt x="167086" y="73410"/>
                    <a:pt x="166615" y="72738"/>
                  </a:cubicBezTo>
                  <a:lnTo>
                    <a:pt x="180395" y="63260"/>
                  </a:lnTo>
                  <a:cubicBezTo>
                    <a:pt x="181318" y="65203"/>
                    <a:pt x="182951" y="66031"/>
                    <a:pt x="184581" y="66031"/>
                  </a:cubicBezTo>
                  <a:cubicBezTo>
                    <a:pt x="187465" y="66031"/>
                    <a:pt x="190342" y="63439"/>
                    <a:pt x="189268" y="59832"/>
                  </a:cubicBezTo>
                  <a:cubicBezTo>
                    <a:pt x="188565" y="57468"/>
                    <a:pt x="186683" y="56412"/>
                    <a:pt x="184792" y="56412"/>
                  </a:cubicBezTo>
                  <a:cubicBezTo>
                    <a:pt x="182167" y="56412"/>
                    <a:pt x="179523" y="58449"/>
                    <a:pt x="179992" y="61849"/>
                  </a:cubicBezTo>
                  <a:cubicBezTo>
                    <a:pt x="179992" y="62185"/>
                    <a:pt x="180059" y="62454"/>
                    <a:pt x="180194" y="62723"/>
                  </a:cubicBezTo>
                  <a:lnTo>
                    <a:pt x="166212" y="72268"/>
                  </a:lnTo>
                  <a:cubicBezTo>
                    <a:pt x="165263" y="71318"/>
                    <a:pt x="164013" y="70820"/>
                    <a:pt x="162767" y="70820"/>
                  </a:cubicBezTo>
                  <a:cubicBezTo>
                    <a:pt x="161806" y="70820"/>
                    <a:pt x="160847" y="71116"/>
                    <a:pt x="160028" y="71730"/>
                  </a:cubicBezTo>
                  <a:lnTo>
                    <a:pt x="150953" y="62319"/>
                  </a:lnTo>
                  <a:cubicBezTo>
                    <a:pt x="154760" y="57922"/>
                    <a:pt x="151645" y="51216"/>
                    <a:pt x="145989" y="51216"/>
                  </a:cubicBezTo>
                  <a:cubicBezTo>
                    <a:pt x="145853" y="51216"/>
                    <a:pt x="145715" y="51220"/>
                    <a:pt x="145576" y="51228"/>
                  </a:cubicBezTo>
                  <a:lnTo>
                    <a:pt x="144030" y="40473"/>
                  </a:lnTo>
                  <a:lnTo>
                    <a:pt x="144299" y="40473"/>
                  </a:lnTo>
                  <a:cubicBezTo>
                    <a:pt x="146853" y="40204"/>
                    <a:pt x="148735" y="38053"/>
                    <a:pt x="148668" y="35499"/>
                  </a:cubicBezTo>
                  <a:cubicBezTo>
                    <a:pt x="148533" y="32945"/>
                    <a:pt x="146450" y="30995"/>
                    <a:pt x="143895" y="30995"/>
                  </a:cubicBezTo>
                  <a:cubicBezTo>
                    <a:pt x="137913" y="30995"/>
                    <a:pt x="137375" y="39935"/>
                    <a:pt x="143492" y="40473"/>
                  </a:cubicBezTo>
                  <a:lnTo>
                    <a:pt x="144971" y="51295"/>
                  </a:lnTo>
                  <a:cubicBezTo>
                    <a:pt x="141341" y="51833"/>
                    <a:pt x="138787" y="55194"/>
                    <a:pt x="139324" y="58824"/>
                  </a:cubicBezTo>
                  <a:cubicBezTo>
                    <a:pt x="139813" y="62183"/>
                    <a:pt x="142632" y="64543"/>
                    <a:pt x="145866" y="64543"/>
                  </a:cubicBezTo>
                  <a:cubicBezTo>
                    <a:pt x="146192" y="64543"/>
                    <a:pt x="146521" y="64519"/>
                    <a:pt x="146853" y="64470"/>
                  </a:cubicBezTo>
                  <a:cubicBezTo>
                    <a:pt x="148265" y="64336"/>
                    <a:pt x="149542" y="63664"/>
                    <a:pt x="150550" y="62723"/>
                  </a:cubicBezTo>
                  <a:lnTo>
                    <a:pt x="159557" y="72133"/>
                  </a:lnTo>
                  <a:cubicBezTo>
                    <a:pt x="157541" y="74015"/>
                    <a:pt x="157608" y="77309"/>
                    <a:pt x="159692" y="79124"/>
                  </a:cubicBezTo>
                  <a:lnTo>
                    <a:pt x="155390" y="85644"/>
                  </a:lnTo>
                  <a:cubicBezTo>
                    <a:pt x="154193" y="84847"/>
                    <a:pt x="152849" y="84465"/>
                    <a:pt x="151521" y="84465"/>
                  </a:cubicBezTo>
                  <a:cubicBezTo>
                    <a:pt x="149268" y="84465"/>
                    <a:pt x="147064" y="85564"/>
                    <a:pt x="145710" y="87594"/>
                  </a:cubicBezTo>
                  <a:lnTo>
                    <a:pt x="126889" y="76839"/>
                  </a:lnTo>
                  <a:cubicBezTo>
                    <a:pt x="126956" y="76234"/>
                    <a:pt x="127023" y="75696"/>
                    <a:pt x="126956" y="75158"/>
                  </a:cubicBezTo>
                  <a:cubicBezTo>
                    <a:pt x="126584" y="72370"/>
                    <a:pt x="124300" y="70857"/>
                    <a:pt x="122015" y="70857"/>
                  </a:cubicBezTo>
                  <a:cubicBezTo>
                    <a:pt x="120168" y="70857"/>
                    <a:pt x="118319" y="71845"/>
                    <a:pt x="117478" y="73948"/>
                  </a:cubicBezTo>
                  <a:lnTo>
                    <a:pt x="110622" y="73276"/>
                  </a:lnTo>
                  <a:cubicBezTo>
                    <a:pt x="110756" y="72671"/>
                    <a:pt x="110823" y="71999"/>
                    <a:pt x="110756" y="71394"/>
                  </a:cubicBezTo>
                  <a:cubicBezTo>
                    <a:pt x="110387" y="68813"/>
                    <a:pt x="108109" y="66906"/>
                    <a:pt x="105563" y="66906"/>
                  </a:cubicBezTo>
                  <a:cubicBezTo>
                    <a:pt x="105324" y="66906"/>
                    <a:pt x="105083" y="66923"/>
                    <a:pt x="104841" y="66957"/>
                  </a:cubicBezTo>
                  <a:cubicBezTo>
                    <a:pt x="104101" y="67025"/>
                    <a:pt x="103362" y="67294"/>
                    <a:pt x="102757" y="67697"/>
                  </a:cubicBezTo>
                  <a:lnTo>
                    <a:pt x="90456" y="39129"/>
                  </a:lnTo>
                  <a:cubicBezTo>
                    <a:pt x="96734" y="36513"/>
                    <a:pt x="94677" y="27344"/>
                    <a:pt x="88185" y="27344"/>
                  </a:cubicBezTo>
                  <a:cubicBezTo>
                    <a:pt x="88005" y="27344"/>
                    <a:pt x="87820" y="27351"/>
                    <a:pt x="87633" y="27365"/>
                  </a:cubicBezTo>
                  <a:cubicBezTo>
                    <a:pt x="80709" y="27903"/>
                    <a:pt x="79902" y="37784"/>
                    <a:pt x="86692" y="39398"/>
                  </a:cubicBezTo>
                  <a:lnTo>
                    <a:pt x="86423" y="49144"/>
                  </a:lnTo>
                  <a:cubicBezTo>
                    <a:pt x="86221" y="49144"/>
                    <a:pt x="86019" y="49144"/>
                    <a:pt x="85885" y="49212"/>
                  </a:cubicBezTo>
                  <a:cubicBezTo>
                    <a:pt x="83868" y="49480"/>
                    <a:pt x="82255" y="51026"/>
                    <a:pt x="81986" y="53043"/>
                  </a:cubicBezTo>
                  <a:lnTo>
                    <a:pt x="63568" y="53715"/>
                  </a:lnTo>
                  <a:lnTo>
                    <a:pt x="63568" y="53446"/>
                  </a:lnTo>
                  <a:cubicBezTo>
                    <a:pt x="63245" y="51247"/>
                    <a:pt x="61364" y="49607"/>
                    <a:pt x="59186" y="49607"/>
                  </a:cubicBezTo>
                  <a:cubicBezTo>
                    <a:pt x="59101" y="49607"/>
                    <a:pt x="59016" y="49610"/>
                    <a:pt x="58930" y="49615"/>
                  </a:cubicBezTo>
                  <a:lnTo>
                    <a:pt x="56308" y="34759"/>
                  </a:lnTo>
                  <a:cubicBezTo>
                    <a:pt x="60005" y="34222"/>
                    <a:pt x="62627" y="30928"/>
                    <a:pt x="62358" y="27231"/>
                  </a:cubicBezTo>
                  <a:cubicBezTo>
                    <a:pt x="62030" y="23553"/>
                    <a:pt x="59006" y="20773"/>
                    <a:pt x="55356" y="20773"/>
                  </a:cubicBezTo>
                  <a:cubicBezTo>
                    <a:pt x="55270" y="20773"/>
                    <a:pt x="55185" y="20775"/>
                    <a:pt x="55098" y="20778"/>
                  </a:cubicBezTo>
                  <a:lnTo>
                    <a:pt x="55905" y="10225"/>
                  </a:lnTo>
                  <a:lnTo>
                    <a:pt x="56107" y="10225"/>
                  </a:lnTo>
                  <a:cubicBezTo>
                    <a:pt x="58863" y="9821"/>
                    <a:pt x="60812" y="7401"/>
                    <a:pt x="60543" y="4645"/>
                  </a:cubicBezTo>
                  <a:cubicBezTo>
                    <a:pt x="60348" y="1976"/>
                    <a:pt x="58072" y="1"/>
                    <a:pt x="55426" y="1"/>
                  </a:cubicBezTo>
                  <a:close/>
                </a:path>
              </a:pathLst>
            </a:custGeom>
            <a:solidFill>
              <a:srgbClr val="446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899950">
              <a:off x="6463100" y="1667576"/>
              <a:ext cx="3689208" cy="1271853"/>
            </a:xfrm>
            <a:custGeom>
              <a:avLst/>
              <a:gdLst/>
              <a:ahLst/>
              <a:cxnLst/>
              <a:rect l="l" t="t" r="r" b="b"/>
              <a:pathLst>
                <a:path w="286109" h="98636" extrusionOk="0">
                  <a:moveTo>
                    <a:pt x="55426" y="1"/>
                  </a:moveTo>
                  <a:cubicBezTo>
                    <a:pt x="55339" y="1"/>
                    <a:pt x="55253" y="3"/>
                    <a:pt x="55166" y="7"/>
                  </a:cubicBezTo>
                  <a:cubicBezTo>
                    <a:pt x="48713" y="343"/>
                    <a:pt x="48645" y="10023"/>
                    <a:pt x="55300" y="10225"/>
                  </a:cubicBezTo>
                  <a:lnTo>
                    <a:pt x="54561" y="20845"/>
                  </a:lnTo>
                  <a:lnTo>
                    <a:pt x="54359" y="20845"/>
                  </a:lnTo>
                  <a:cubicBezTo>
                    <a:pt x="50595" y="21316"/>
                    <a:pt x="47906" y="24744"/>
                    <a:pt x="48242" y="28508"/>
                  </a:cubicBezTo>
                  <a:cubicBezTo>
                    <a:pt x="48627" y="32106"/>
                    <a:pt x="51654" y="34844"/>
                    <a:pt x="55208" y="34844"/>
                  </a:cubicBezTo>
                  <a:cubicBezTo>
                    <a:pt x="55372" y="34844"/>
                    <a:pt x="55537" y="34839"/>
                    <a:pt x="55703" y="34827"/>
                  </a:cubicBezTo>
                  <a:lnTo>
                    <a:pt x="58325" y="49749"/>
                  </a:lnTo>
                  <a:cubicBezTo>
                    <a:pt x="56107" y="50153"/>
                    <a:pt x="54561" y="52304"/>
                    <a:pt x="54897" y="54589"/>
                  </a:cubicBezTo>
                  <a:cubicBezTo>
                    <a:pt x="54964" y="54992"/>
                    <a:pt x="55031" y="55329"/>
                    <a:pt x="55166" y="55665"/>
                  </a:cubicBezTo>
                  <a:lnTo>
                    <a:pt x="45486" y="59765"/>
                  </a:lnTo>
                  <a:cubicBezTo>
                    <a:pt x="44175" y="57440"/>
                    <a:pt x="41753" y="56067"/>
                    <a:pt x="39159" y="56067"/>
                  </a:cubicBezTo>
                  <a:cubicBezTo>
                    <a:pt x="38828" y="56067"/>
                    <a:pt x="38494" y="56089"/>
                    <a:pt x="38159" y="56135"/>
                  </a:cubicBezTo>
                  <a:cubicBezTo>
                    <a:pt x="37420" y="56270"/>
                    <a:pt x="36613" y="56471"/>
                    <a:pt x="35941" y="56807"/>
                  </a:cubicBezTo>
                  <a:lnTo>
                    <a:pt x="23707" y="36104"/>
                  </a:lnTo>
                  <a:cubicBezTo>
                    <a:pt x="27001" y="33818"/>
                    <a:pt x="26597" y="28777"/>
                    <a:pt x="22900" y="27097"/>
                  </a:cubicBezTo>
                  <a:cubicBezTo>
                    <a:pt x="22205" y="26793"/>
                    <a:pt x="21498" y="26654"/>
                    <a:pt x="20812" y="26654"/>
                  </a:cubicBezTo>
                  <a:cubicBezTo>
                    <a:pt x="17848" y="26654"/>
                    <a:pt x="15271" y="29254"/>
                    <a:pt x="15708" y="32474"/>
                  </a:cubicBezTo>
                  <a:cubicBezTo>
                    <a:pt x="15775" y="33348"/>
                    <a:pt x="16111" y="34155"/>
                    <a:pt x="16649" y="34827"/>
                  </a:cubicBezTo>
                  <a:lnTo>
                    <a:pt x="8179" y="40742"/>
                  </a:lnTo>
                  <a:cubicBezTo>
                    <a:pt x="7308" y="39708"/>
                    <a:pt x="6256" y="39276"/>
                    <a:pt x="5240" y="39276"/>
                  </a:cubicBezTo>
                  <a:cubicBezTo>
                    <a:pt x="2490" y="39276"/>
                    <a:pt x="1" y="42436"/>
                    <a:pt x="2062" y="45380"/>
                  </a:cubicBezTo>
                  <a:cubicBezTo>
                    <a:pt x="2876" y="46551"/>
                    <a:pt x="3989" y="47042"/>
                    <a:pt x="5089" y="47042"/>
                  </a:cubicBezTo>
                  <a:cubicBezTo>
                    <a:pt x="7714" y="47042"/>
                    <a:pt x="10268" y="44244"/>
                    <a:pt x="8515" y="41213"/>
                  </a:cubicBezTo>
                  <a:lnTo>
                    <a:pt x="16985" y="35297"/>
                  </a:lnTo>
                  <a:cubicBezTo>
                    <a:pt x="17983" y="36353"/>
                    <a:pt x="19390" y="36949"/>
                    <a:pt x="20849" y="36949"/>
                  </a:cubicBezTo>
                  <a:cubicBezTo>
                    <a:pt x="21062" y="36949"/>
                    <a:pt x="21275" y="36936"/>
                    <a:pt x="21489" y="36910"/>
                  </a:cubicBezTo>
                  <a:cubicBezTo>
                    <a:pt x="22026" y="36776"/>
                    <a:pt x="22631" y="36642"/>
                    <a:pt x="23169" y="36373"/>
                  </a:cubicBezTo>
                  <a:lnTo>
                    <a:pt x="35403" y="57143"/>
                  </a:lnTo>
                  <a:cubicBezTo>
                    <a:pt x="31908" y="59227"/>
                    <a:pt x="30832" y="63798"/>
                    <a:pt x="33050" y="67226"/>
                  </a:cubicBezTo>
                  <a:lnTo>
                    <a:pt x="22497" y="75629"/>
                  </a:lnTo>
                  <a:cubicBezTo>
                    <a:pt x="21572" y="74125"/>
                    <a:pt x="19962" y="73329"/>
                    <a:pt x="18338" y="73329"/>
                  </a:cubicBezTo>
                  <a:cubicBezTo>
                    <a:pt x="17130" y="73329"/>
                    <a:pt x="15915" y="73770"/>
                    <a:pt x="14968" y="74688"/>
                  </a:cubicBezTo>
                  <a:cubicBezTo>
                    <a:pt x="12683" y="76771"/>
                    <a:pt x="12885" y="80468"/>
                    <a:pt x="15372" y="82283"/>
                  </a:cubicBezTo>
                  <a:lnTo>
                    <a:pt x="10734" y="86989"/>
                  </a:lnTo>
                  <a:cubicBezTo>
                    <a:pt x="10599" y="86955"/>
                    <a:pt x="10448" y="86938"/>
                    <a:pt x="10297" y="86938"/>
                  </a:cubicBezTo>
                  <a:cubicBezTo>
                    <a:pt x="10145" y="86938"/>
                    <a:pt x="9994" y="86955"/>
                    <a:pt x="9860" y="86989"/>
                  </a:cubicBezTo>
                  <a:lnTo>
                    <a:pt x="9860" y="86921"/>
                  </a:lnTo>
                  <a:cubicBezTo>
                    <a:pt x="7574" y="87190"/>
                    <a:pt x="6768" y="90081"/>
                    <a:pt x="8582" y="91492"/>
                  </a:cubicBezTo>
                  <a:cubicBezTo>
                    <a:pt x="9051" y="91839"/>
                    <a:pt x="9569" y="91994"/>
                    <a:pt x="10073" y="91994"/>
                  </a:cubicBezTo>
                  <a:cubicBezTo>
                    <a:pt x="11524" y="91994"/>
                    <a:pt x="12865" y="90718"/>
                    <a:pt x="12616" y="89072"/>
                  </a:cubicBezTo>
                  <a:cubicBezTo>
                    <a:pt x="12481" y="88266"/>
                    <a:pt x="12011" y="87594"/>
                    <a:pt x="11338" y="87190"/>
                  </a:cubicBezTo>
                  <a:lnTo>
                    <a:pt x="15842" y="82619"/>
                  </a:lnTo>
                  <a:cubicBezTo>
                    <a:pt x="16595" y="83050"/>
                    <a:pt x="17434" y="83265"/>
                    <a:pt x="18290" y="83265"/>
                  </a:cubicBezTo>
                  <a:cubicBezTo>
                    <a:pt x="18504" y="83265"/>
                    <a:pt x="18719" y="83251"/>
                    <a:pt x="18934" y="83224"/>
                  </a:cubicBezTo>
                  <a:cubicBezTo>
                    <a:pt x="19674" y="83090"/>
                    <a:pt x="20413" y="82821"/>
                    <a:pt x="21018" y="82418"/>
                  </a:cubicBezTo>
                  <a:lnTo>
                    <a:pt x="25186" y="87123"/>
                  </a:lnTo>
                  <a:cubicBezTo>
                    <a:pt x="23918" y="88887"/>
                    <a:pt x="25362" y="91102"/>
                    <a:pt x="27182" y="91102"/>
                  </a:cubicBezTo>
                  <a:cubicBezTo>
                    <a:pt x="27582" y="91102"/>
                    <a:pt x="28001" y="90995"/>
                    <a:pt x="28412" y="90753"/>
                  </a:cubicBezTo>
                  <a:cubicBezTo>
                    <a:pt x="30658" y="89406"/>
                    <a:pt x="29658" y="86159"/>
                    <a:pt x="27223" y="86159"/>
                  </a:cubicBezTo>
                  <a:cubicBezTo>
                    <a:pt x="27108" y="86159"/>
                    <a:pt x="26988" y="86167"/>
                    <a:pt x="26866" y="86182"/>
                  </a:cubicBezTo>
                  <a:cubicBezTo>
                    <a:pt x="26463" y="86249"/>
                    <a:pt x="25992" y="86384"/>
                    <a:pt x="25656" y="86720"/>
                  </a:cubicBezTo>
                  <a:lnTo>
                    <a:pt x="21556" y="82082"/>
                  </a:lnTo>
                  <a:cubicBezTo>
                    <a:pt x="22833" y="80939"/>
                    <a:pt x="23438" y="79258"/>
                    <a:pt x="23236" y="77645"/>
                  </a:cubicBezTo>
                  <a:cubicBezTo>
                    <a:pt x="23169" y="77107"/>
                    <a:pt x="23035" y="76637"/>
                    <a:pt x="22833" y="76234"/>
                  </a:cubicBezTo>
                  <a:lnTo>
                    <a:pt x="33386" y="67764"/>
                  </a:lnTo>
                  <a:cubicBezTo>
                    <a:pt x="34804" y="69536"/>
                    <a:pt x="36947" y="70581"/>
                    <a:pt x="39179" y="70581"/>
                  </a:cubicBezTo>
                  <a:cubicBezTo>
                    <a:pt x="39488" y="70581"/>
                    <a:pt x="39798" y="70561"/>
                    <a:pt x="40108" y="70520"/>
                  </a:cubicBezTo>
                  <a:cubicBezTo>
                    <a:pt x="45015" y="69915"/>
                    <a:pt x="47839" y="64672"/>
                    <a:pt x="45755" y="60303"/>
                  </a:cubicBezTo>
                  <a:lnTo>
                    <a:pt x="55434" y="56270"/>
                  </a:lnTo>
                  <a:cubicBezTo>
                    <a:pt x="56219" y="57598"/>
                    <a:pt x="57709" y="58384"/>
                    <a:pt x="59271" y="58384"/>
                  </a:cubicBezTo>
                  <a:cubicBezTo>
                    <a:pt x="59448" y="58384"/>
                    <a:pt x="59626" y="58374"/>
                    <a:pt x="59804" y="58353"/>
                  </a:cubicBezTo>
                  <a:cubicBezTo>
                    <a:pt x="60543" y="58219"/>
                    <a:pt x="61283" y="57950"/>
                    <a:pt x="61888" y="57480"/>
                  </a:cubicBezTo>
                  <a:lnTo>
                    <a:pt x="70492" y="67361"/>
                  </a:lnTo>
                  <a:cubicBezTo>
                    <a:pt x="67467" y="69713"/>
                    <a:pt x="66996" y="74083"/>
                    <a:pt x="69282" y="77175"/>
                  </a:cubicBezTo>
                  <a:cubicBezTo>
                    <a:pt x="70672" y="78963"/>
                    <a:pt x="72767" y="79905"/>
                    <a:pt x="74887" y="79905"/>
                  </a:cubicBezTo>
                  <a:cubicBezTo>
                    <a:pt x="76353" y="79905"/>
                    <a:pt x="77831" y="79454"/>
                    <a:pt x="79096" y="78519"/>
                  </a:cubicBezTo>
                  <a:cubicBezTo>
                    <a:pt x="82188" y="76301"/>
                    <a:pt x="82927" y="71932"/>
                    <a:pt x="80709" y="68772"/>
                  </a:cubicBezTo>
                  <a:cubicBezTo>
                    <a:pt x="79330" y="66808"/>
                    <a:pt x="77145" y="65753"/>
                    <a:pt x="74931" y="65753"/>
                  </a:cubicBezTo>
                  <a:cubicBezTo>
                    <a:pt x="73583" y="65753"/>
                    <a:pt x="72224" y="66144"/>
                    <a:pt x="71029" y="66957"/>
                  </a:cubicBezTo>
                  <a:lnTo>
                    <a:pt x="62358" y="57076"/>
                  </a:lnTo>
                  <a:cubicBezTo>
                    <a:pt x="63097" y="56337"/>
                    <a:pt x="63568" y="55396"/>
                    <a:pt x="63702" y="54320"/>
                  </a:cubicBezTo>
                  <a:lnTo>
                    <a:pt x="81986" y="53648"/>
                  </a:lnTo>
                  <a:cubicBezTo>
                    <a:pt x="81986" y="53850"/>
                    <a:pt x="81986" y="54119"/>
                    <a:pt x="81986" y="54387"/>
                  </a:cubicBezTo>
                  <a:cubicBezTo>
                    <a:pt x="82336" y="56833"/>
                    <a:pt x="84416" y="58314"/>
                    <a:pt x="86549" y="58314"/>
                  </a:cubicBezTo>
                  <a:cubicBezTo>
                    <a:pt x="87700" y="58314"/>
                    <a:pt x="88865" y="57884"/>
                    <a:pt x="89784" y="56942"/>
                  </a:cubicBezTo>
                  <a:cubicBezTo>
                    <a:pt x="92472" y="54186"/>
                    <a:pt x="90792" y="49615"/>
                    <a:pt x="87028" y="49212"/>
                  </a:cubicBezTo>
                  <a:lnTo>
                    <a:pt x="87296" y="39532"/>
                  </a:lnTo>
                  <a:cubicBezTo>
                    <a:pt x="87599" y="39566"/>
                    <a:pt x="87885" y="39582"/>
                    <a:pt x="88162" y="39582"/>
                  </a:cubicBezTo>
                  <a:cubicBezTo>
                    <a:pt x="88439" y="39582"/>
                    <a:pt x="88708" y="39566"/>
                    <a:pt x="88977" y="39532"/>
                  </a:cubicBezTo>
                  <a:cubicBezTo>
                    <a:pt x="89313" y="39465"/>
                    <a:pt x="89649" y="39398"/>
                    <a:pt x="89918" y="39330"/>
                  </a:cubicBezTo>
                  <a:lnTo>
                    <a:pt x="102286" y="68033"/>
                  </a:lnTo>
                  <a:cubicBezTo>
                    <a:pt x="99598" y="70251"/>
                    <a:pt x="99732" y="74352"/>
                    <a:pt x="102555" y="76368"/>
                  </a:cubicBezTo>
                  <a:cubicBezTo>
                    <a:pt x="103482" y="77030"/>
                    <a:pt x="104531" y="77337"/>
                    <a:pt x="105563" y="77337"/>
                  </a:cubicBezTo>
                  <a:cubicBezTo>
                    <a:pt x="107677" y="77337"/>
                    <a:pt x="109719" y="76049"/>
                    <a:pt x="110487" y="73881"/>
                  </a:cubicBezTo>
                  <a:lnTo>
                    <a:pt x="117276" y="74553"/>
                  </a:lnTo>
                  <a:cubicBezTo>
                    <a:pt x="117075" y="75158"/>
                    <a:pt x="117075" y="75830"/>
                    <a:pt x="117142" y="76503"/>
                  </a:cubicBezTo>
                  <a:cubicBezTo>
                    <a:pt x="117344" y="78116"/>
                    <a:pt x="118352" y="79527"/>
                    <a:pt x="119898" y="80267"/>
                  </a:cubicBezTo>
                  <a:lnTo>
                    <a:pt x="116335" y="88199"/>
                  </a:lnTo>
                  <a:cubicBezTo>
                    <a:pt x="115955" y="88102"/>
                    <a:pt x="115593" y="88057"/>
                    <a:pt x="115251" y="88057"/>
                  </a:cubicBezTo>
                  <a:cubicBezTo>
                    <a:pt x="111294" y="88057"/>
                    <a:pt x="109977" y="94035"/>
                    <a:pt x="114184" y="95458"/>
                  </a:cubicBezTo>
                  <a:cubicBezTo>
                    <a:pt x="114653" y="95617"/>
                    <a:pt x="115101" y="95689"/>
                    <a:pt x="115523" y="95689"/>
                  </a:cubicBezTo>
                  <a:cubicBezTo>
                    <a:pt x="119218" y="95689"/>
                    <a:pt x="120915" y="90150"/>
                    <a:pt x="116873" y="88400"/>
                  </a:cubicBezTo>
                  <a:lnTo>
                    <a:pt x="120436" y="80468"/>
                  </a:lnTo>
                  <a:cubicBezTo>
                    <a:pt x="120978" y="80649"/>
                    <a:pt x="121525" y="80735"/>
                    <a:pt x="122061" y="80735"/>
                  </a:cubicBezTo>
                  <a:cubicBezTo>
                    <a:pt x="124119" y="80735"/>
                    <a:pt x="126008" y="79470"/>
                    <a:pt x="126754" y="77444"/>
                  </a:cubicBezTo>
                  <a:lnTo>
                    <a:pt x="145441" y="88199"/>
                  </a:lnTo>
                  <a:cubicBezTo>
                    <a:pt x="142736" y="92995"/>
                    <a:pt x="146330" y="98635"/>
                    <a:pt x="151491" y="98635"/>
                  </a:cubicBezTo>
                  <a:cubicBezTo>
                    <a:pt x="151972" y="98635"/>
                    <a:pt x="152466" y="98586"/>
                    <a:pt x="152970" y="98483"/>
                  </a:cubicBezTo>
                  <a:cubicBezTo>
                    <a:pt x="158885" y="97273"/>
                    <a:pt x="160700" y="89677"/>
                    <a:pt x="155928" y="85980"/>
                  </a:cubicBezTo>
                  <a:lnTo>
                    <a:pt x="160162" y="79527"/>
                  </a:lnTo>
                  <a:cubicBezTo>
                    <a:pt x="160991" y="80094"/>
                    <a:pt x="161918" y="80356"/>
                    <a:pt x="162828" y="80356"/>
                  </a:cubicBezTo>
                  <a:cubicBezTo>
                    <a:pt x="164944" y="80356"/>
                    <a:pt x="166972" y="78940"/>
                    <a:pt x="167489" y="76637"/>
                  </a:cubicBezTo>
                  <a:lnTo>
                    <a:pt x="181337" y="80468"/>
                  </a:lnTo>
                  <a:cubicBezTo>
                    <a:pt x="179159" y="85197"/>
                    <a:pt x="182798" y="90386"/>
                    <a:pt x="187722" y="90386"/>
                  </a:cubicBezTo>
                  <a:cubicBezTo>
                    <a:pt x="188118" y="90386"/>
                    <a:pt x="188522" y="90352"/>
                    <a:pt x="188932" y="90282"/>
                  </a:cubicBezTo>
                  <a:cubicBezTo>
                    <a:pt x="194512" y="89341"/>
                    <a:pt x="196730" y="82552"/>
                    <a:pt x="192831" y="78452"/>
                  </a:cubicBezTo>
                  <a:lnTo>
                    <a:pt x="203183" y="70318"/>
                  </a:lnTo>
                  <a:cubicBezTo>
                    <a:pt x="204490" y="72160"/>
                    <a:pt x="206637" y="73267"/>
                    <a:pt x="208929" y="73267"/>
                  </a:cubicBezTo>
                  <a:cubicBezTo>
                    <a:pt x="209230" y="73267"/>
                    <a:pt x="209533" y="73248"/>
                    <a:pt x="209838" y="73209"/>
                  </a:cubicBezTo>
                  <a:cubicBezTo>
                    <a:pt x="210779" y="73074"/>
                    <a:pt x="211720" y="72738"/>
                    <a:pt x="212594" y="72200"/>
                  </a:cubicBezTo>
                  <a:lnTo>
                    <a:pt x="218374" y="82888"/>
                  </a:lnTo>
                  <a:cubicBezTo>
                    <a:pt x="214161" y="85618"/>
                    <a:pt x="216601" y="91701"/>
                    <a:pt x="220885" y="91701"/>
                  </a:cubicBezTo>
                  <a:cubicBezTo>
                    <a:pt x="221454" y="91701"/>
                    <a:pt x="222054" y="91594"/>
                    <a:pt x="222677" y="91358"/>
                  </a:cubicBezTo>
                  <a:cubicBezTo>
                    <a:pt x="227798" y="89438"/>
                    <a:pt x="226213" y="82092"/>
                    <a:pt x="221116" y="82092"/>
                  </a:cubicBezTo>
                  <a:cubicBezTo>
                    <a:pt x="220861" y="82092"/>
                    <a:pt x="220596" y="82110"/>
                    <a:pt x="220324" y="82149"/>
                  </a:cubicBezTo>
                  <a:cubicBezTo>
                    <a:pt x="219853" y="82216"/>
                    <a:pt x="219383" y="82351"/>
                    <a:pt x="218912" y="82552"/>
                  </a:cubicBezTo>
                  <a:lnTo>
                    <a:pt x="213131" y="71864"/>
                  </a:lnTo>
                  <a:cubicBezTo>
                    <a:pt x="216089" y="69646"/>
                    <a:pt x="216828" y="65479"/>
                    <a:pt x="214812" y="62319"/>
                  </a:cubicBezTo>
                  <a:lnTo>
                    <a:pt x="240960" y="47531"/>
                  </a:lnTo>
                  <a:cubicBezTo>
                    <a:pt x="242347" y="51556"/>
                    <a:pt x="246083" y="53914"/>
                    <a:pt x="249953" y="53914"/>
                  </a:cubicBezTo>
                  <a:cubicBezTo>
                    <a:pt x="251900" y="53914"/>
                    <a:pt x="253882" y="53317"/>
                    <a:pt x="255614" y="52035"/>
                  </a:cubicBezTo>
                  <a:lnTo>
                    <a:pt x="265966" y="67495"/>
                  </a:lnTo>
                  <a:cubicBezTo>
                    <a:pt x="262807" y="69041"/>
                    <a:pt x="261933" y="73142"/>
                    <a:pt x="264084" y="75898"/>
                  </a:cubicBezTo>
                  <a:cubicBezTo>
                    <a:pt x="265166" y="77284"/>
                    <a:pt x="266758" y="77973"/>
                    <a:pt x="268365" y="77973"/>
                  </a:cubicBezTo>
                  <a:cubicBezTo>
                    <a:pt x="269952" y="77973"/>
                    <a:pt x="271552" y="77301"/>
                    <a:pt x="272688" y="75965"/>
                  </a:cubicBezTo>
                  <a:lnTo>
                    <a:pt x="278872" y="82888"/>
                  </a:lnTo>
                  <a:cubicBezTo>
                    <a:pt x="278267" y="83561"/>
                    <a:pt x="277998" y="84434"/>
                    <a:pt x="278065" y="85375"/>
                  </a:cubicBezTo>
                  <a:cubicBezTo>
                    <a:pt x="278313" y="87028"/>
                    <a:pt x="279704" y="87995"/>
                    <a:pt x="281114" y="87995"/>
                  </a:cubicBezTo>
                  <a:cubicBezTo>
                    <a:pt x="281998" y="87995"/>
                    <a:pt x="282889" y="87616"/>
                    <a:pt x="283510" y="86787"/>
                  </a:cubicBezTo>
                  <a:cubicBezTo>
                    <a:pt x="285104" y="84747"/>
                    <a:pt x="283554" y="81921"/>
                    <a:pt x="281096" y="81921"/>
                  </a:cubicBezTo>
                  <a:cubicBezTo>
                    <a:pt x="280963" y="81921"/>
                    <a:pt x="280826" y="81930"/>
                    <a:pt x="280687" y="81947"/>
                  </a:cubicBezTo>
                  <a:cubicBezTo>
                    <a:pt x="280216" y="82014"/>
                    <a:pt x="279746" y="82216"/>
                    <a:pt x="279343" y="82485"/>
                  </a:cubicBezTo>
                  <a:lnTo>
                    <a:pt x="273024" y="75494"/>
                  </a:lnTo>
                  <a:cubicBezTo>
                    <a:pt x="274368" y="73478"/>
                    <a:pt x="274234" y="70856"/>
                    <a:pt x="272688" y="68974"/>
                  </a:cubicBezTo>
                  <a:lnTo>
                    <a:pt x="279679" y="64201"/>
                  </a:lnTo>
                  <a:cubicBezTo>
                    <a:pt x="280351" y="65042"/>
                    <a:pt x="281190" y="65395"/>
                    <a:pt x="282008" y="65395"/>
                  </a:cubicBezTo>
                  <a:cubicBezTo>
                    <a:pt x="284131" y="65395"/>
                    <a:pt x="286109" y="63017"/>
                    <a:pt x="284653" y="60639"/>
                  </a:cubicBezTo>
                  <a:cubicBezTo>
                    <a:pt x="284007" y="59639"/>
                    <a:pt x="283084" y="59220"/>
                    <a:pt x="282169" y="59220"/>
                  </a:cubicBezTo>
                  <a:cubicBezTo>
                    <a:pt x="280132" y="59220"/>
                    <a:pt x="278136" y="61298"/>
                    <a:pt x="279343" y="63664"/>
                  </a:cubicBezTo>
                  <a:lnTo>
                    <a:pt x="272285" y="68503"/>
                  </a:lnTo>
                  <a:cubicBezTo>
                    <a:pt x="271201" y="67467"/>
                    <a:pt x="269788" y="66926"/>
                    <a:pt x="268346" y="66926"/>
                  </a:cubicBezTo>
                  <a:cubicBezTo>
                    <a:pt x="267729" y="66926"/>
                    <a:pt x="267107" y="67025"/>
                    <a:pt x="266504" y="67226"/>
                  </a:cubicBezTo>
                  <a:lnTo>
                    <a:pt x="256085" y="51699"/>
                  </a:lnTo>
                  <a:cubicBezTo>
                    <a:pt x="261664" y="46993"/>
                    <a:pt x="260118" y="38120"/>
                    <a:pt x="253396" y="35499"/>
                  </a:cubicBezTo>
                  <a:cubicBezTo>
                    <a:pt x="252239" y="35052"/>
                    <a:pt x="251075" y="34846"/>
                    <a:pt x="249944" y="34846"/>
                  </a:cubicBezTo>
                  <a:cubicBezTo>
                    <a:pt x="244434" y="34846"/>
                    <a:pt x="239709" y="39749"/>
                    <a:pt x="240490" y="45716"/>
                  </a:cubicBezTo>
                  <a:cubicBezTo>
                    <a:pt x="240557" y="46119"/>
                    <a:pt x="240691" y="46523"/>
                    <a:pt x="240759" y="46926"/>
                  </a:cubicBezTo>
                  <a:lnTo>
                    <a:pt x="214409" y="61849"/>
                  </a:lnTo>
                  <a:cubicBezTo>
                    <a:pt x="213088" y="60126"/>
                    <a:pt x="211081" y="59140"/>
                    <a:pt x="208974" y="59140"/>
                  </a:cubicBezTo>
                  <a:cubicBezTo>
                    <a:pt x="208614" y="59140"/>
                    <a:pt x="208251" y="59168"/>
                    <a:pt x="207888" y="59227"/>
                  </a:cubicBezTo>
                  <a:cubicBezTo>
                    <a:pt x="206342" y="59429"/>
                    <a:pt x="204931" y="60168"/>
                    <a:pt x="203788" y="61311"/>
                  </a:cubicBezTo>
                  <a:lnTo>
                    <a:pt x="180933" y="46052"/>
                  </a:lnTo>
                  <a:cubicBezTo>
                    <a:pt x="181605" y="42960"/>
                    <a:pt x="179723" y="40003"/>
                    <a:pt x="176698" y="39263"/>
                  </a:cubicBezTo>
                  <a:cubicBezTo>
                    <a:pt x="176242" y="39151"/>
                    <a:pt x="175785" y="39098"/>
                    <a:pt x="175335" y="39098"/>
                  </a:cubicBezTo>
                  <a:cubicBezTo>
                    <a:pt x="172810" y="39098"/>
                    <a:pt x="170527" y="40785"/>
                    <a:pt x="169842" y="43296"/>
                  </a:cubicBezTo>
                  <a:cubicBezTo>
                    <a:pt x="169035" y="46321"/>
                    <a:pt x="170716" y="49413"/>
                    <a:pt x="173674" y="50287"/>
                  </a:cubicBezTo>
                  <a:cubicBezTo>
                    <a:pt x="174217" y="50448"/>
                    <a:pt x="174768" y="50524"/>
                    <a:pt x="175311" y="50524"/>
                  </a:cubicBezTo>
                  <a:cubicBezTo>
                    <a:pt x="177720" y="50524"/>
                    <a:pt x="179976" y="49016"/>
                    <a:pt x="180799" y="46657"/>
                  </a:cubicBezTo>
                  <a:lnTo>
                    <a:pt x="203385" y="61782"/>
                  </a:lnTo>
                  <a:cubicBezTo>
                    <a:pt x="202175" y="63260"/>
                    <a:pt x="201637" y="65210"/>
                    <a:pt x="201906" y="67159"/>
                  </a:cubicBezTo>
                  <a:cubicBezTo>
                    <a:pt x="201973" y="68100"/>
                    <a:pt x="202309" y="68974"/>
                    <a:pt x="202780" y="69781"/>
                  </a:cubicBezTo>
                  <a:lnTo>
                    <a:pt x="192428" y="78049"/>
                  </a:lnTo>
                  <a:cubicBezTo>
                    <a:pt x="191046" y="76856"/>
                    <a:pt x="189369" y="76287"/>
                    <a:pt x="187719" y="76287"/>
                  </a:cubicBezTo>
                  <a:cubicBezTo>
                    <a:pt x="185275" y="76287"/>
                    <a:pt x="182889" y="77536"/>
                    <a:pt x="181605" y="79863"/>
                  </a:cubicBezTo>
                  <a:lnTo>
                    <a:pt x="167557" y="76032"/>
                  </a:lnTo>
                  <a:cubicBezTo>
                    <a:pt x="167557" y="75696"/>
                    <a:pt x="167557" y="75293"/>
                    <a:pt x="167557" y="74956"/>
                  </a:cubicBezTo>
                  <a:cubicBezTo>
                    <a:pt x="167422" y="74150"/>
                    <a:pt x="167086" y="73410"/>
                    <a:pt x="166615" y="72738"/>
                  </a:cubicBezTo>
                  <a:lnTo>
                    <a:pt x="180395" y="63260"/>
                  </a:lnTo>
                  <a:cubicBezTo>
                    <a:pt x="181318" y="65203"/>
                    <a:pt x="182951" y="66031"/>
                    <a:pt x="184581" y="66031"/>
                  </a:cubicBezTo>
                  <a:cubicBezTo>
                    <a:pt x="187465" y="66031"/>
                    <a:pt x="190342" y="63439"/>
                    <a:pt x="189268" y="59832"/>
                  </a:cubicBezTo>
                  <a:cubicBezTo>
                    <a:pt x="188565" y="57468"/>
                    <a:pt x="186683" y="56412"/>
                    <a:pt x="184792" y="56412"/>
                  </a:cubicBezTo>
                  <a:cubicBezTo>
                    <a:pt x="182167" y="56412"/>
                    <a:pt x="179523" y="58449"/>
                    <a:pt x="179992" y="61849"/>
                  </a:cubicBezTo>
                  <a:cubicBezTo>
                    <a:pt x="179992" y="62185"/>
                    <a:pt x="180059" y="62454"/>
                    <a:pt x="180194" y="62723"/>
                  </a:cubicBezTo>
                  <a:lnTo>
                    <a:pt x="166212" y="72268"/>
                  </a:lnTo>
                  <a:cubicBezTo>
                    <a:pt x="165263" y="71318"/>
                    <a:pt x="164013" y="70820"/>
                    <a:pt x="162767" y="70820"/>
                  </a:cubicBezTo>
                  <a:cubicBezTo>
                    <a:pt x="161806" y="70820"/>
                    <a:pt x="160847" y="71116"/>
                    <a:pt x="160028" y="71730"/>
                  </a:cubicBezTo>
                  <a:lnTo>
                    <a:pt x="150953" y="62319"/>
                  </a:lnTo>
                  <a:cubicBezTo>
                    <a:pt x="154760" y="57922"/>
                    <a:pt x="151645" y="51216"/>
                    <a:pt x="145989" y="51216"/>
                  </a:cubicBezTo>
                  <a:cubicBezTo>
                    <a:pt x="145853" y="51216"/>
                    <a:pt x="145715" y="51220"/>
                    <a:pt x="145576" y="51228"/>
                  </a:cubicBezTo>
                  <a:lnTo>
                    <a:pt x="144030" y="40473"/>
                  </a:lnTo>
                  <a:lnTo>
                    <a:pt x="144299" y="40473"/>
                  </a:lnTo>
                  <a:cubicBezTo>
                    <a:pt x="146853" y="40204"/>
                    <a:pt x="148735" y="38053"/>
                    <a:pt x="148668" y="35499"/>
                  </a:cubicBezTo>
                  <a:cubicBezTo>
                    <a:pt x="148533" y="32945"/>
                    <a:pt x="146450" y="30995"/>
                    <a:pt x="143895" y="30995"/>
                  </a:cubicBezTo>
                  <a:cubicBezTo>
                    <a:pt x="137913" y="30995"/>
                    <a:pt x="137375" y="39935"/>
                    <a:pt x="143492" y="40473"/>
                  </a:cubicBezTo>
                  <a:lnTo>
                    <a:pt x="144971" y="51295"/>
                  </a:lnTo>
                  <a:cubicBezTo>
                    <a:pt x="141341" y="51833"/>
                    <a:pt x="138787" y="55194"/>
                    <a:pt x="139324" y="58824"/>
                  </a:cubicBezTo>
                  <a:cubicBezTo>
                    <a:pt x="139813" y="62183"/>
                    <a:pt x="142632" y="64543"/>
                    <a:pt x="145866" y="64543"/>
                  </a:cubicBezTo>
                  <a:cubicBezTo>
                    <a:pt x="146192" y="64543"/>
                    <a:pt x="146521" y="64519"/>
                    <a:pt x="146853" y="64470"/>
                  </a:cubicBezTo>
                  <a:cubicBezTo>
                    <a:pt x="148265" y="64336"/>
                    <a:pt x="149542" y="63664"/>
                    <a:pt x="150550" y="62723"/>
                  </a:cubicBezTo>
                  <a:lnTo>
                    <a:pt x="159557" y="72133"/>
                  </a:lnTo>
                  <a:cubicBezTo>
                    <a:pt x="157541" y="74015"/>
                    <a:pt x="157608" y="77309"/>
                    <a:pt x="159692" y="79124"/>
                  </a:cubicBezTo>
                  <a:lnTo>
                    <a:pt x="155390" y="85644"/>
                  </a:lnTo>
                  <a:cubicBezTo>
                    <a:pt x="154193" y="84847"/>
                    <a:pt x="152849" y="84465"/>
                    <a:pt x="151521" y="84465"/>
                  </a:cubicBezTo>
                  <a:cubicBezTo>
                    <a:pt x="149268" y="84465"/>
                    <a:pt x="147064" y="85564"/>
                    <a:pt x="145710" y="87594"/>
                  </a:cubicBezTo>
                  <a:lnTo>
                    <a:pt x="126889" y="76839"/>
                  </a:lnTo>
                  <a:cubicBezTo>
                    <a:pt x="126956" y="76234"/>
                    <a:pt x="127023" y="75696"/>
                    <a:pt x="126956" y="75158"/>
                  </a:cubicBezTo>
                  <a:cubicBezTo>
                    <a:pt x="126584" y="72370"/>
                    <a:pt x="124300" y="70857"/>
                    <a:pt x="122015" y="70857"/>
                  </a:cubicBezTo>
                  <a:cubicBezTo>
                    <a:pt x="120168" y="70857"/>
                    <a:pt x="118319" y="71845"/>
                    <a:pt x="117478" y="73948"/>
                  </a:cubicBezTo>
                  <a:lnTo>
                    <a:pt x="110622" y="73276"/>
                  </a:lnTo>
                  <a:cubicBezTo>
                    <a:pt x="110756" y="72671"/>
                    <a:pt x="110823" y="71999"/>
                    <a:pt x="110756" y="71394"/>
                  </a:cubicBezTo>
                  <a:cubicBezTo>
                    <a:pt x="110387" y="68813"/>
                    <a:pt x="108109" y="66906"/>
                    <a:pt x="105563" y="66906"/>
                  </a:cubicBezTo>
                  <a:cubicBezTo>
                    <a:pt x="105324" y="66906"/>
                    <a:pt x="105083" y="66923"/>
                    <a:pt x="104841" y="66957"/>
                  </a:cubicBezTo>
                  <a:cubicBezTo>
                    <a:pt x="104101" y="67025"/>
                    <a:pt x="103362" y="67294"/>
                    <a:pt x="102757" y="67697"/>
                  </a:cubicBezTo>
                  <a:lnTo>
                    <a:pt x="90456" y="39129"/>
                  </a:lnTo>
                  <a:cubicBezTo>
                    <a:pt x="96734" y="36513"/>
                    <a:pt x="94677" y="27344"/>
                    <a:pt x="88185" y="27344"/>
                  </a:cubicBezTo>
                  <a:cubicBezTo>
                    <a:pt x="88005" y="27344"/>
                    <a:pt x="87820" y="27351"/>
                    <a:pt x="87633" y="27365"/>
                  </a:cubicBezTo>
                  <a:cubicBezTo>
                    <a:pt x="80709" y="27903"/>
                    <a:pt x="79902" y="37784"/>
                    <a:pt x="86692" y="39398"/>
                  </a:cubicBezTo>
                  <a:lnTo>
                    <a:pt x="86423" y="49144"/>
                  </a:lnTo>
                  <a:cubicBezTo>
                    <a:pt x="86221" y="49144"/>
                    <a:pt x="86019" y="49144"/>
                    <a:pt x="85885" y="49212"/>
                  </a:cubicBezTo>
                  <a:cubicBezTo>
                    <a:pt x="83868" y="49480"/>
                    <a:pt x="82255" y="51026"/>
                    <a:pt x="81986" y="53043"/>
                  </a:cubicBezTo>
                  <a:lnTo>
                    <a:pt x="63568" y="53715"/>
                  </a:lnTo>
                  <a:lnTo>
                    <a:pt x="63568" y="53446"/>
                  </a:lnTo>
                  <a:cubicBezTo>
                    <a:pt x="63245" y="51247"/>
                    <a:pt x="61364" y="49607"/>
                    <a:pt x="59186" y="49607"/>
                  </a:cubicBezTo>
                  <a:cubicBezTo>
                    <a:pt x="59101" y="49607"/>
                    <a:pt x="59016" y="49610"/>
                    <a:pt x="58930" y="49615"/>
                  </a:cubicBezTo>
                  <a:lnTo>
                    <a:pt x="56308" y="34759"/>
                  </a:lnTo>
                  <a:cubicBezTo>
                    <a:pt x="60005" y="34222"/>
                    <a:pt x="62627" y="30928"/>
                    <a:pt x="62358" y="27231"/>
                  </a:cubicBezTo>
                  <a:cubicBezTo>
                    <a:pt x="62030" y="23553"/>
                    <a:pt x="59006" y="20773"/>
                    <a:pt x="55356" y="20773"/>
                  </a:cubicBezTo>
                  <a:cubicBezTo>
                    <a:pt x="55270" y="20773"/>
                    <a:pt x="55185" y="20775"/>
                    <a:pt x="55098" y="20778"/>
                  </a:cubicBezTo>
                  <a:lnTo>
                    <a:pt x="55905" y="10225"/>
                  </a:lnTo>
                  <a:lnTo>
                    <a:pt x="56107" y="10225"/>
                  </a:lnTo>
                  <a:cubicBezTo>
                    <a:pt x="58863" y="9821"/>
                    <a:pt x="60812" y="7401"/>
                    <a:pt x="60543" y="4645"/>
                  </a:cubicBezTo>
                  <a:cubicBezTo>
                    <a:pt x="60348" y="1976"/>
                    <a:pt x="58072" y="1"/>
                    <a:pt x="55426" y="1"/>
                  </a:cubicBezTo>
                  <a:close/>
                </a:path>
              </a:pathLst>
            </a:custGeom>
            <a:solidFill>
              <a:srgbClr val="446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Google Shape;13;p2"/>
          <p:cNvCxnSpPr/>
          <p:nvPr/>
        </p:nvCxnSpPr>
        <p:spPr>
          <a:xfrm>
            <a:off x="2533050" y="3854338"/>
            <a:ext cx="4077900" cy="0"/>
          </a:xfrm>
          <a:prstGeom prst="straightConnector1">
            <a:avLst/>
          </a:prstGeom>
          <a:noFill/>
          <a:ln w="28575" cap="flat" cmpd="sng">
            <a:solidFill>
              <a:srgbClr val="A8BBB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0000" y="1681850"/>
            <a:ext cx="7704000" cy="14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0000" y="3215125"/>
            <a:ext cx="77040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-588250" y="73007"/>
            <a:ext cx="10320501" cy="4997486"/>
            <a:chOff x="-464250" y="93375"/>
            <a:chExt cx="10320501" cy="4997486"/>
          </a:xfrm>
        </p:grpSpPr>
        <p:sp>
          <p:nvSpPr>
            <p:cNvPr id="31" name="Google Shape;31;p4"/>
            <p:cNvSpPr/>
            <p:nvPr/>
          </p:nvSpPr>
          <p:spPr>
            <a:xfrm>
              <a:off x="-464250" y="93375"/>
              <a:ext cx="3689376" cy="1271911"/>
            </a:xfrm>
            <a:custGeom>
              <a:avLst/>
              <a:gdLst/>
              <a:ahLst/>
              <a:cxnLst/>
              <a:rect l="l" t="t" r="r" b="b"/>
              <a:pathLst>
                <a:path w="286109" h="98636" extrusionOk="0">
                  <a:moveTo>
                    <a:pt x="55426" y="1"/>
                  </a:moveTo>
                  <a:cubicBezTo>
                    <a:pt x="55339" y="1"/>
                    <a:pt x="55253" y="3"/>
                    <a:pt x="55166" y="7"/>
                  </a:cubicBezTo>
                  <a:cubicBezTo>
                    <a:pt x="48713" y="343"/>
                    <a:pt x="48645" y="10023"/>
                    <a:pt x="55300" y="10225"/>
                  </a:cubicBezTo>
                  <a:lnTo>
                    <a:pt x="54561" y="20845"/>
                  </a:lnTo>
                  <a:lnTo>
                    <a:pt x="54359" y="20845"/>
                  </a:lnTo>
                  <a:cubicBezTo>
                    <a:pt x="50595" y="21316"/>
                    <a:pt x="47906" y="24744"/>
                    <a:pt x="48242" y="28508"/>
                  </a:cubicBezTo>
                  <a:cubicBezTo>
                    <a:pt x="48627" y="32106"/>
                    <a:pt x="51654" y="34844"/>
                    <a:pt x="55208" y="34844"/>
                  </a:cubicBezTo>
                  <a:cubicBezTo>
                    <a:pt x="55372" y="34844"/>
                    <a:pt x="55537" y="34839"/>
                    <a:pt x="55703" y="34827"/>
                  </a:cubicBezTo>
                  <a:lnTo>
                    <a:pt x="58325" y="49749"/>
                  </a:lnTo>
                  <a:cubicBezTo>
                    <a:pt x="56107" y="50153"/>
                    <a:pt x="54561" y="52304"/>
                    <a:pt x="54897" y="54589"/>
                  </a:cubicBezTo>
                  <a:cubicBezTo>
                    <a:pt x="54964" y="54992"/>
                    <a:pt x="55031" y="55329"/>
                    <a:pt x="55166" y="55665"/>
                  </a:cubicBezTo>
                  <a:lnTo>
                    <a:pt x="45486" y="59765"/>
                  </a:lnTo>
                  <a:cubicBezTo>
                    <a:pt x="44175" y="57440"/>
                    <a:pt x="41753" y="56067"/>
                    <a:pt x="39159" y="56067"/>
                  </a:cubicBezTo>
                  <a:cubicBezTo>
                    <a:pt x="38828" y="56067"/>
                    <a:pt x="38494" y="56089"/>
                    <a:pt x="38159" y="56135"/>
                  </a:cubicBezTo>
                  <a:cubicBezTo>
                    <a:pt x="37420" y="56270"/>
                    <a:pt x="36613" y="56471"/>
                    <a:pt x="35941" y="56807"/>
                  </a:cubicBezTo>
                  <a:lnTo>
                    <a:pt x="23707" y="36104"/>
                  </a:lnTo>
                  <a:cubicBezTo>
                    <a:pt x="27001" y="33818"/>
                    <a:pt x="26597" y="28777"/>
                    <a:pt x="22900" y="27097"/>
                  </a:cubicBezTo>
                  <a:cubicBezTo>
                    <a:pt x="22205" y="26793"/>
                    <a:pt x="21498" y="26654"/>
                    <a:pt x="20812" y="26654"/>
                  </a:cubicBezTo>
                  <a:cubicBezTo>
                    <a:pt x="17848" y="26654"/>
                    <a:pt x="15271" y="29254"/>
                    <a:pt x="15708" y="32474"/>
                  </a:cubicBezTo>
                  <a:cubicBezTo>
                    <a:pt x="15775" y="33348"/>
                    <a:pt x="16111" y="34155"/>
                    <a:pt x="16649" y="34827"/>
                  </a:cubicBezTo>
                  <a:lnTo>
                    <a:pt x="8179" y="40742"/>
                  </a:lnTo>
                  <a:cubicBezTo>
                    <a:pt x="7308" y="39708"/>
                    <a:pt x="6256" y="39276"/>
                    <a:pt x="5240" y="39276"/>
                  </a:cubicBezTo>
                  <a:cubicBezTo>
                    <a:pt x="2490" y="39276"/>
                    <a:pt x="1" y="42436"/>
                    <a:pt x="2062" y="45380"/>
                  </a:cubicBezTo>
                  <a:cubicBezTo>
                    <a:pt x="2876" y="46551"/>
                    <a:pt x="3989" y="47042"/>
                    <a:pt x="5089" y="47042"/>
                  </a:cubicBezTo>
                  <a:cubicBezTo>
                    <a:pt x="7714" y="47042"/>
                    <a:pt x="10268" y="44244"/>
                    <a:pt x="8515" y="41213"/>
                  </a:cubicBezTo>
                  <a:lnTo>
                    <a:pt x="16985" y="35297"/>
                  </a:lnTo>
                  <a:cubicBezTo>
                    <a:pt x="17983" y="36353"/>
                    <a:pt x="19390" y="36949"/>
                    <a:pt x="20849" y="36949"/>
                  </a:cubicBezTo>
                  <a:cubicBezTo>
                    <a:pt x="21062" y="36949"/>
                    <a:pt x="21275" y="36936"/>
                    <a:pt x="21489" y="36910"/>
                  </a:cubicBezTo>
                  <a:cubicBezTo>
                    <a:pt x="22026" y="36776"/>
                    <a:pt x="22631" y="36642"/>
                    <a:pt x="23169" y="36373"/>
                  </a:cubicBezTo>
                  <a:lnTo>
                    <a:pt x="35403" y="57143"/>
                  </a:lnTo>
                  <a:cubicBezTo>
                    <a:pt x="31908" y="59227"/>
                    <a:pt x="30832" y="63798"/>
                    <a:pt x="33050" y="67226"/>
                  </a:cubicBezTo>
                  <a:lnTo>
                    <a:pt x="22497" y="75629"/>
                  </a:lnTo>
                  <a:cubicBezTo>
                    <a:pt x="21572" y="74125"/>
                    <a:pt x="19962" y="73329"/>
                    <a:pt x="18338" y="73329"/>
                  </a:cubicBezTo>
                  <a:cubicBezTo>
                    <a:pt x="17130" y="73329"/>
                    <a:pt x="15915" y="73770"/>
                    <a:pt x="14968" y="74688"/>
                  </a:cubicBezTo>
                  <a:cubicBezTo>
                    <a:pt x="12683" y="76771"/>
                    <a:pt x="12885" y="80468"/>
                    <a:pt x="15372" y="82283"/>
                  </a:cubicBezTo>
                  <a:lnTo>
                    <a:pt x="10734" y="86989"/>
                  </a:lnTo>
                  <a:cubicBezTo>
                    <a:pt x="10599" y="86955"/>
                    <a:pt x="10448" y="86938"/>
                    <a:pt x="10297" y="86938"/>
                  </a:cubicBezTo>
                  <a:cubicBezTo>
                    <a:pt x="10145" y="86938"/>
                    <a:pt x="9994" y="86955"/>
                    <a:pt x="9860" y="86989"/>
                  </a:cubicBezTo>
                  <a:lnTo>
                    <a:pt x="9860" y="86921"/>
                  </a:lnTo>
                  <a:cubicBezTo>
                    <a:pt x="7574" y="87190"/>
                    <a:pt x="6768" y="90081"/>
                    <a:pt x="8582" y="91492"/>
                  </a:cubicBezTo>
                  <a:cubicBezTo>
                    <a:pt x="9051" y="91839"/>
                    <a:pt x="9569" y="91994"/>
                    <a:pt x="10073" y="91994"/>
                  </a:cubicBezTo>
                  <a:cubicBezTo>
                    <a:pt x="11524" y="91994"/>
                    <a:pt x="12865" y="90718"/>
                    <a:pt x="12616" y="89072"/>
                  </a:cubicBezTo>
                  <a:cubicBezTo>
                    <a:pt x="12481" y="88266"/>
                    <a:pt x="12011" y="87594"/>
                    <a:pt x="11338" y="87190"/>
                  </a:cubicBezTo>
                  <a:lnTo>
                    <a:pt x="15842" y="82619"/>
                  </a:lnTo>
                  <a:cubicBezTo>
                    <a:pt x="16595" y="83050"/>
                    <a:pt x="17434" y="83265"/>
                    <a:pt x="18290" y="83265"/>
                  </a:cubicBezTo>
                  <a:cubicBezTo>
                    <a:pt x="18504" y="83265"/>
                    <a:pt x="18719" y="83251"/>
                    <a:pt x="18934" y="83224"/>
                  </a:cubicBezTo>
                  <a:cubicBezTo>
                    <a:pt x="19674" y="83090"/>
                    <a:pt x="20413" y="82821"/>
                    <a:pt x="21018" y="82418"/>
                  </a:cubicBezTo>
                  <a:lnTo>
                    <a:pt x="25186" y="87123"/>
                  </a:lnTo>
                  <a:cubicBezTo>
                    <a:pt x="23918" y="88887"/>
                    <a:pt x="25362" y="91102"/>
                    <a:pt x="27182" y="91102"/>
                  </a:cubicBezTo>
                  <a:cubicBezTo>
                    <a:pt x="27582" y="91102"/>
                    <a:pt x="28001" y="90995"/>
                    <a:pt x="28412" y="90753"/>
                  </a:cubicBezTo>
                  <a:cubicBezTo>
                    <a:pt x="30658" y="89406"/>
                    <a:pt x="29658" y="86159"/>
                    <a:pt x="27223" y="86159"/>
                  </a:cubicBezTo>
                  <a:cubicBezTo>
                    <a:pt x="27108" y="86159"/>
                    <a:pt x="26988" y="86167"/>
                    <a:pt x="26866" y="86182"/>
                  </a:cubicBezTo>
                  <a:cubicBezTo>
                    <a:pt x="26463" y="86249"/>
                    <a:pt x="25992" y="86384"/>
                    <a:pt x="25656" y="86720"/>
                  </a:cubicBezTo>
                  <a:lnTo>
                    <a:pt x="21556" y="82082"/>
                  </a:lnTo>
                  <a:cubicBezTo>
                    <a:pt x="22833" y="80939"/>
                    <a:pt x="23438" y="79258"/>
                    <a:pt x="23236" y="77645"/>
                  </a:cubicBezTo>
                  <a:cubicBezTo>
                    <a:pt x="23169" y="77107"/>
                    <a:pt x="23035" y="76637"/>
                    <a:pt x="22833" y="76234"/>
                  </a:cubicBezTo>
                  <a:lnTo>
                    <a:pt x="33386" y="67764"/>
                  </a:lnTo>
                  <a:cubicBezTo>
                    <a:pt x="34804" y="69536"/>
                    <a:pt x="36947" y="70581"/>
                    <a:pt x="39179" y="70581"/>
                  </a:cubicBezTo>
                  <a:cubicBezTo>
                    <a:pt x="39488" y="70581"/>
                    <a:pt x="39798" y="70561"/>
                    <a:pt x="40108" y="70520"/>
                  </a:cubicBezTo>
                  <a:cubicBezTo>
                    <a:pt x="45015" y="69915"/>
                    <a:pt x="47839" y="64672"/>
                    <a:pt x="45755" y="60303"/>
                  </a:cubicBezTo>
                  <a:lnTo>
                    <a:pt x="55434" y="56270"/>
                  </a:lnTo>
                  <a:cubicBezTo>
                    <a:pt x="56219" y="57598"/>
                    <a:pt x="57709" y="58384"/>
                    <a:pt x="59271" y="58384"/>
                  </a:cubicBezTo>
                  <a:cubicBezTo>
                    <a:pt x="59448" y="58384"/>
                    <a:pt x="59626" y="58374"/>
                    <a:pt x="59804" y="58353"/>
                  </a:cubicBezTo>
                  <a:cubicBezTo>
                    <a:pt x="60543" y="58219"/>
                    <a:pt x="61283" y="57950"/>
                    <a:pt x="61888" y="57480"/>
                  </a:cubicBezTo>
                  <a:lnTo>
                    <a:pt x="70492" y="67361"/>
                  </a:lnTo>
                  <a:cubicBezTo>
                    <a:pt x="67467" y="69713"/>
                    <a:pt x="66996" y="74083"/>
                    <a:pt x="69282" y="77175"/>
                  </a:cubicBezTo>
                  <a:cubicBezTo>
                    <a:pt x="70672" y="78963"/>
                    <a:pt x="72767" y="79905"/>
                    <a:pt x="74887" y="79905"/>
                  </a:cubicBezTo>
                  <a:cubicBezTo>
                    <a:pt x="76353" y="79905"/>
                    <a:pt x="77831" y="79454"/>
                    <a:pt x="79096" y="78519"/>
                  </a:cubicBezTo>
                  <a:cubicBezTo>
                    <a:pt x="82188" y="76301"/>
                    <a:pt x="82927" y="71932"/>
                    <a:pt x="80709" y="68772"/>
                  </a:cubicBezTo>
                  <a:cubicBezTo>
                    <a:pt x="79330" y="66808"/>
                    <a:pt x="77145" y="65753"/>
                    <a:pt x="74931" y="65753"/>
                  </a:cubicBezTo>
                  <a:cubicBezTo>
                    <a:pt x="73583" y="65753"/>
                    <a:pt x="72224" y="66144"/>
                    <a:pt x="71029" y="66957"/>
                  </a:cubicBezTo>
                  <a:lnTo>
                    <a:pt x="62358" y="57076"/>
                  </a:lnTo>
                  <a:cubicBezTo>
                    <a:pt x="63097" y="56337"/>
                    <a:pt x="63568" y="55396"/>
                    <a:pt x="63702" y="54320"/>
                  </a:cubicBezTo>
                  <a:lnTo>
                    <a:pt x="81986" y="53648"/>
                  </a:lnTo>
                  <a:cubicBezTo>
                    <a:pt x="81986" y="53850"/>
                    <a:pt x="81986" y="54119"/>
                    <a:pt x="81986" y="54387"/>
                  </a:cubicBezTo>
                  <a:cubicBezTo>
                    <a:pt x="82336" y="56833"/>
                    <a:pt x="84416" y="58314"/>
                    <a:pt x="86549" y="58314"/>
                  </a:cubicBezTo>
                  <a:cubicBezTo>
                    <a:pt x="87700" y="58314"/>
                    <a:pt x="88865" y="57884"/>
                    <a:pt x="89784" y="56942"/>
                  </a:cubicBezTo>
                  <a:cubicBezTo>
                    <a:pt x="92472" y="54186"/>
                    <a:pt x="90792" y="49615"/>
                    <a:pt x="87028" y="49212"/>
                  </a:cubicBezTo>
                  <a:lnTo>
                    <a:pt x="87296" y="39532"/>
                  </a:lnTo>
                  <a:cubicBezTo>
                    <a:pt x="87599" y="39566"/>
                    <a:pt x="87885" y="39582"/>
                    <a:pt x="88162" y="39582"/>
                  </a:cubicBezTo>
                  <a:cubicBezTo>
                    <a:pt x="88439" y="39582"/>
                    <a:pt x="88708" y="39566"/>
                    <a:pt x="88977" y="39532"/>
                  </a:cubicBezTo>
                  <a:cubicBezTo>
                    <a:pt x="89313" y="39465"/>
                    <a:pt x="89649" y="39398"/>
                    <a:pt x="89918" y="39330"/>
                  </a:cubicBezTo>
                  <a:lnTo>
                    <a:pt x="102286" y="68033"/>
                  </a:lnTo>
                  <a:cubicBezTo>
                    <a:pt x="99598" y="70251"/>
                    <a:pt x="99732" y="74352"/>
                    <a:pt x="102555" y="76368"/>
                  </a:cubicBezTo>
                  <a:cubicBezTo>
                    <a:pt x="103482" y="77030"/>
                    <a:pt x="104531" y="77337"/>
                    <a:pt x="105563" y="77337"/>
                  </a:cubicBezTo>
                  <a:cubicBezTo>
                    <a:pt x="107677" y="77337"/>
                    <a:pt x="109719" y="76049"/>
                    <a:pt x="110487" y="73881"/>
                  </a:cubicBezTo>
                  <a:lnTo>
                    <a:pt x="117276" y="74553"/>
                  </a:lnTo>
                  <a:cubicBezTo>
                    <a:pt x="117075" y="75158"/>
                    <a:pt x="117075" y="75830"/>
                    <a:pt x="117142" y="76503"/>
                  </a:cubicBezTo>
                  <a:cubicBezTo>
                    <a:pt x="117344" y="78116"/>
                    <a:pt x="118352" y="79527"/>
                    <a:pt x="119898" y="80267"/>
                  </a:cubicBezTo>
                  <a:lnTo>
                    <a:pt x="116335" y="88199"/>
                  </a:lnTo>
                  <a:cubicBezTo>
                    <a:pt x="115955" y="88102"/>
                    <a:pt x="115593" y="88057"/>
                    <a:pt x="115251" y="88057"/>
                  </a:cubicBezTo>
                  <a:cubicBezTo>
                    <a:pt x="111294" y="88057"/>
                    <a:pt x="109977" y="94035"/>
                    <a:pt x="114184" y="95458"/>
                  </a:cubicBezTo>
                  <a:cubicBezTo>
                    <a:pt x="114653" y="95617"/>
                    <a:pt x="115101" y="95689"/>
                    <a:pt x="115523" y="95689"/>
                  </a:cubicBezTo>
                  <a:cubicBezTo>
                    <a:pt x="119218" y="95689"/>
                    <a:pt x="120915" y="90150"/>
                    <a:pt x="116873" y="88400"/>
                  </a:cubicBezTo>
                  <a:lnTo>
                    <a:pt x="120436" y="80468"/>
                  </a:lnTo>
                  <a:cubicBezTo>
                    <a:pt x="120978" y="80649"/>
                    <a:pt x="121525" y="80735"/>
                    <a:pt x="122061" y="80735"/>
                  </a:cubicBezTo>
                  <a:cubicBezTo>
                    <a:pt x="124119" y="80735"/>
                    <a:pt x="126008" y="79470"/>
                    <a:pt x="126754" y="77444"/>
                  </a:cubicBezTo>
                  <a:lnTo>
                    <a:pt x="145441" y="88199"/>
                  </a:lnTo>
                  <a:cubicBezTo>
                    <a:pt x="142736" y="92995"/>
                    <a:pt x="146330" y="98635"/>
                    <a:pt x="151491" y="98635"/>
                  </a:cubicBezTo>
                  <a:cubicBezTo>
                    <a:pt x="151972" y="98635"/>
                    <a:pt x="152466" y="98586"/>
                    <a:pt x="152970" y="98483"/>
                  </a:cubicBezTo>
                  <a:cubicBezTo>
                    <a:pt x="158885" y="97273"/>
                    <a:pt x="160700" y="89677"/>
                    <a:pt x="155928" y="85980"/>
                  </a:cubicBezTo>
                  <a:lnTo>
                    <a:pt x="160162" y="79527"/>
                  </a:lnTo>
                  <a:cubicBezTo>
                    <a:pt x="160991" y="80094"/>
                    <a:pt x="161918" y="80356"/>
                    <a:pt x="162828" y="80356"/>
                  </a:cubicBezTo>
                  <a:cubicBezTo>
                    <a:pt x="164944" y="80356"/>
                    <a:pt x="166972" y="78940"/>
                    <a:pt x="167489" y="76637"/>
                  </a:cubicBezTo>
                  <a:lnTo>
                    <a:pt x="181337" y="80468"/>
                  </a:lnTo>
                  <a:cubicBezTo>
                    <a:pt x="179159" y="85197"/>
                    <a:pt x="182798" y="90386"/>
                    <a:pt x="187722" y="90386"/>
                  </a:cubicBezTo>
                  <a:cubicBezTo>
                    <a:pt x="188118" y="90386"/>
                    <a:pt x="188522" y="90352"/>
                    <a:pt x="188932" y="90282"/>
                  </a:cubicBezTo>
                  <a:cubicBezTo>
                    <a:pt x="194512" y="89341"/>
                    <a:pt x="196730" y="82552"/>
                    <a:pt x="192831" y="78452"/>
                  </a:cubicBezTo>
                  <a:lnTo>
                    <a:pt x="203183" y="70318"/>
                  </a:lnTo>
                  <a:cubicBezTo>
                    <a:pt x="204490" y="72160"/>
                    <a:pt x="206637" y="73267"/>
                    <a:pt x="208929" y="73267"/>
                  </a:cubicBezTo>
                  <a:cubicBezTo>
                    <a:pt x="209230" y="73267"/>
                    <a:pt x="209533" y="73248"/>
                    <a:pt x="209838" y="73209"/>
                  </a:cubicBezTo>
                  <a:cubicBezTo>
                    <a:pt x="210779" y="73074"/>
                    <a:pt x="211720" y="72738"/>
                    <a:pt x="212594" y="72200"/>
                  </a:cubicBezTo>
                  <a:lnTo>
                    <a:pt x="218374" y="82888"/>
                  </a:lnTo>
                  <a:cubicBezTo>
                    <a:pt x="214161" y="85618"/>
                    <a:pt x="216601" y="91701"/>
                    <a:pt x="220885" y="91701"/>
                  </a:cubicBezTo>
                  <a:cubicBezTo>
                    <a:pt x="221454" y="91701"/>
                    <a:pt x="222054" y="91594"/>
                    <a:pt x="222677" y="91358"/>
                  </a:cubicBezTo>
                  <a:cubicBezTo>
                    <a:pt x="227798" y="89438"/>
                    <a:pt x="226213" y="82092"/>
                    <a:pt x="221116" y="82092"/>
                  </a:cubicBezTo>
                  <a:cubicBezTo>
                    <a:pt x="220861" y="82092"/>
                    <a:pt x="220596" y="82110"/>
                    <a:pt x="220324" y="82149"/>
                  </a:cubicBezTo>
                  <a:cubicBezTo>
                    <a:pt x="219853" y="82216"/>
                    <a:pt x="219383" y="82351"/>
                    <a:pt x="218912" y="82552"/>
                  </a:cubicBezTo>
                  <a:lnTo>
                    <a:pt x="213131" y="71864"/>
                  </a:lnTo>
                  <a:cubicBezTo>
                    <a:pt x="216089" y="69646"/>
                    <a:pt x="216828" y="65479"/>
                    <a:pt x="214812" y="62319"/>
                  </a:cubicBezTo>
                  <a:lnTo>
                    <a:pt x="240960" y="47531"/>
                  </a:lnTo>
                  <a:cubicBezTo>
                    <a:pt x="242347" y="51556"/>
                    <a:pt x="246083" y="53914"/>
                    <a:pt x="249953" y="53914"/>
                  </a:cubicBezTo>
                  <a:cubicBezTo>
                    <a:pt x="251900" y="53914"/>
                    <a:pt x="253882" y="53317"/>
                    <a:pt x="255614" y="52035"/>
                  </a:cubicBezTo>
                  <a:lnTo>
                    <a:pt x="265966" y="67495"/>
                  </a:lnTo>
                  <a:cubicBezTo>
                    <a:pt x="262807" y="69041"/>
                    <a:pt x="261933" y="73142"/>
                    <a:pt x="264084" y="75898"/>
                  </a:cubicBezTo>
                  <a:cubicBezTo>
                    <a:pt x="265166" y="77284"/>
                    <a:pt x="266758" y="77973"/>
                    <a:pt x="268365" y="77973"/>
                  </a:cubicBezTo>
                  <a:cubicBezTo>
                    <a:pt x="269952" y="77973"/>
                    <a:pt x="271552" y="77301"/>
                    <a:pt x="272688" y="75965"/>
                  </a:cubicBezTo>
                  <a:lnTo>
                    <a:pt x="278872" y="82888"/>
                  </a:lnTo>
                  <a:cubicBezTo>
                    <a:pt x="278267" y="83561"/>
                    <a:pt x="277998" y="84434"/>
                    <a:pt x="278065" y="85375"/>
                  </a:cubicBezTo>
                  <a:cubicBezTo>
                    <a:pt x="278313" y="87028"/>
                    <a:pt x="279704" y="87995"/>
                    <a:pt x="281114" y="87995"/>
                  </a:cubicBezTo>
                  <a:cubicBezTo>
                    <a:pt x="281998" y="87995"/>
                    <a:pt x="282889" y="87616"/>
                    <a:pt x="283510" y="86787"/>
                  </a:cubicBezTo>
                  <a:cubicBezTo>
                    <a:pt x="285104" y="84747"/>
                    <a:pt x="283554" y="81921"/>
                    <a:pt x="281096" y="81921"/>
                  </a:cubicBezTo>
                  <a:cubicBezTo>
                    <a:pt x="280963" y="81921"/>
                    <a:pt x="280826" y="81930"/>
                    <a:pt x="280687" y="81947"/>
                  </a:cubicBezTo>
                  <a:cubicBezTo>
                    <a:pt x="280216" y="82014"/>
                    <a:pt x="279746" y="82216"/>
                    <a:pt x="279343" y="82485"/>
                  </a:cubicBezTo>
                  <a:lnTo>
                    <a:pt x="273024" y="75494"/>
                  </a:lnTo>
                  <a:cubicBezTo>
                    <a:pt x="274368" y="73478"/>
                    <a:pt x="274234" y="70856"/>
                    <a:pt x="272688" y="68974"/>
                  </a:cubicBezTo>
                  <a:lnTo>
                    <a:pt x="279679" y="64201"/>
                  </a:lnTo>
                  <a:cubicBezTo>
                    <a:pt x="280351" y="65042"/>
                    <a:pt x="281190" y="65395"/>
                    <a:pt x="282008" y="65395"/>
                  </a:cubicBezTo>
                  <a:cubicBezTo>
                    <a:pt x="284131" y="65395"/>
                    <a:pt x="286109" y="63017"/>
                    <a:pt x="284653" y="60639"/>
                  </a:cubicBezTo>
                  <a:cubicBezTo>
                    <a:pt x="284007" y="59639"/>
                    <a:pt x="283084" y="59220"/>
                    <a:pt x="282169" y="59220"/>
                  </a:cubicBezTo>
                  <a:cubicBezTo>
                    <a:pt x="280132" y="59220"/>
                    <a:pt x="278136" y="61298"/>
                    <a:pt x="279343" y="63664"/>
                  </a:cubicBezTo>
                  <a:lnTo>
                    <a:pt x="272285" y="68503"/>
                  </a:lnTo>
                  <a:cubicBezTo>
                    <a:pt x="271201" y="67467"/>
                    <a:pt x="269788" y="66926"/>
                    <a:pt x="268346" y="66926"/>
                  </a:cubicBezTo>
                  <a:cubicBezTo>
                    <a:pt x="267729" y="66926"/>
                    <a:pt x="267107" y="67025"/>
                    <a:pt x="266504" y="67226"/>
                  </a:cubicBezTo>
                  <a:lnTo>
                    <a:pt x="256085" y="51699"/>
                  </a:lnTo>
                  <a:cubicBezTo>
                    <a:pt x="261664" y="46993"/>
                    <a:pt x="260118" y="38120"/>
                    <a:pt x="253396" y="35499"/>
                  </a:cubicBezTo>
                  <a:cubicBezTo>
                    <a:pt x="252239" y="35052"/>
                    <a:pt x="251075" y="34846"/>
                    <a:pt x="249944" y="34846"/>
                  </a:cubicBezTo>
                  <a:cubicBezTo>
                    <a:pt x="244434" y="34846"/>
                    <a:pt x="239709" y="39749"/>
                    <a:pt x="240490" y="45716"/>
                  </a:cubicBezTo>
                  <a:cubicBezTo>
                    <a:pt x="240557" y="46119"/>
                    <a:pt x="240691" y="46523"/>
                    <a:pt x="240759" y="46926"/>
                  </a:cubicBezTo>
                  <a:lnTo>
                    <a:pt x="214409" y="61849"/>
                  </a:lnTo>
                  <a:cubicBezTo>
                    <a:pt x="213088" y="60126"/>
                    <a:pt x="211081" y="59140"/>
                    <a:pt x="208974" y="59140"/>
                  </a:cubicBezTo>
                  <a:cubicBezTo>
                    <a:pt x="208614" y="59140"/>
                    <a:pt x="208251" y="59168"/>
                    <a:pt x="207888" y="59227"/>
                  </a:cubicBezTo>
                  <a:cubicBezTo>
                    <a:pt x="206342" y="59429"/>
                    <a:pt x="204931" y="60168"/>
                    <a:pt x="203788" y="61311"/>
                  </a:cubicBezTo>
                  <a:lnTo>
                    <a:pt x="180933" y="46052"/>
                  </a:lnTo>
                  <a:cubicBezTo>
                    <a:pt x="181605" y="42960"/>
                    <a:pt x="179723" y="40003"/>
                    <a:pt x="176698" y="39263"/>
                  </a:cubicBezTo>
                  <a:cubicBezTo>
                    <a:pt x="176242" y="39151"/>
                    <a:pt x="175785" y="39098"/>
                    <a:pt x="175335" y="39098"/>
                  </a:cubicBezTo>
                  <a:cubicBezTo>
                    <a:pt x="172810" y="39098"/>
                    <a:pt x="170527" y="40785"/>
                    <a:pt x="169842" y="43296"/>
                  </a:cubicBezTo>
                  <a:cubicBezTo>
                    <a:pt x="169035" y="46321"/>
                    <a:pt x="170716" y="49413"/>
                    <a:pt x="173674" y="50287"/>
                  </a:cubicBezTo>
                  <a:cubicBezTo>
                    <a:pt x="174217" y="50448"/>
                    <a:pt x="174768" y="50524"/>
                    <a:pt x="175311" y="50524"/>
                  </a:cubicBezTo>
                  <a:cubicBezTo>
                    <a:pt x="177720" y="50524"/>
                    <a:pt x="179976" y="49016"/>
                    <a:pt x="180799" y="46657"/>
                  </a:cubicBezTo>
                  <a:lnTo>
                    <a:pt x="203385" y="61782"/>
                  </a:lnTo>
                  <a:cubicBezTo>
                    <a:pt x="202175" y="63260"/>
                    <a:pt x="201637" y="65210"/>
                    <a:pt x="201906" y="67159"/>
                  </a:cubicBezTo>
                  <a:cubicBezTo>
                    <a:pt x="201973" y="68100"/>
                    <a:pt x="202309" y="68974"/>
                    <a:pt x="202780" y="69781"/>
                  </a:cubicBezTo>
                  <a:lnTo>
                    <a:pt x="192428" y="78049"/>
                  </a:lnTo>
                  <a:cubicBezTo>
                    <a:pt x="191046" y="76856"/>
                    <a:pt x="189369" y="76287"/>
                    <a:pt x="187719" y="76287"/>
                  </a:cubicBezTo>
                  <a:cubicBezTo>
                    <a:pt x="185275" y="76287"/>
                    <a:pt x="182889" y="77536"/>
                    <a:pt x="181605" y="79863"/>
                  </a:cubicBezTo>
                  <a:lnTo>
                    <a:pt x="167557" y="76032"/>
                  </a:lnTo>
                  <a:cubicBezTo>
                    <a:pt x="167557" y="75696"/>
                    <a:pt x="167557" y="75293"/>
                    <a:pt x="167557" y="74956"/>
                  </a:cubicBezTo>
                  <a:cubicBezTo>
                    <a:pt x="167422" y="74150"/>
                    <a:pt x="167086" y="73410"/>
                    <a:pt x="166615" y="72738"/>
                  </a:cubicBezTo>
                  <a:lnTo>
                    <a:pt x="180395" y="63260"/>
                  </a:lnTo>
                  <a:cubicBezTo>
                    <a:pt x="181318" y="65203"/>
                    <a:pt x="182951" y="66031"/>
                    <a:pt x="184581" y="66031"/>
                  </a:cubicBezTo>
                  <a:cubicBezTo>
                    <a:pt x="187465" y="66031"/>
                    <a:pt x="190342" y="63439"/>
                    <a:pt x="189268" y="59832"/>
                  </a:cubicBezTo>
                  <a:cubicBezTo>
                    <a:pt x="188565" y="57468"/>
                    <a:pt x="186683" y="56412"/>
                    <a:pt x="184792" y="56412"/>
                  </a:cubicBezTo>
                  <a:cubicBezTo>
                    <a:pt x="182167" y="56412"/>
                    <a:pt x="179523" y="58449"/>
                    <a:pt x="179992" y="61849"/>
                  </a:cubicBezTo>
                  <a:cubicBezTo>
                    <a:pt x="179992" y="62185"/>
                    <a:pt x="180059" y="62454"/>
                    <a:pt x="180194" y="62723"/>
                  </a:cubicBezTo>
                  <a:lnTo>
                    <a:pt x="166212" y="72268"/>
                  </a:lnTo>
                  <a:cubicBezTo>
                    <a:pt x="165263" y="71318"/>
                    <a:pt x="164013" y="70820"/>
                    <a:pt x="162767" y="70820"/>
                  </a:cubicBezTo>
                  <a:cubicBezTo>
                    <a:pt x="161806" y="70820"/>
                    <a:pt x="160847" y="71116"/>
                    <a:pt x="160028" y="71730"/>
                  </a:cubicBezTo>
                  <a:lnTo>
                    <a:pt x="150953" y="62319"/>
                  </a:lnTo>
                  <a:cubicBezTo>
                    <a:pt x="154760" y="57922"/>
                    <a:pt x="151645" y="51216"/>
                    <a:pt x="145989" y="51216"/>
                  </a:cubicBezTo>
                  <a:cubicBezTo>
                    <a:pt x="145853" y="51216"/>
                    <a:pt x="145715" y="51220"/>
                    <a:pt x="145576" y="51228"/>
                  </a:cubicBezTo>
                  <a:lnTo>
                    <a:pt x="144030" y="40473"/>
                  </a:lnTo>
                  <a:lnTo>
                    <a:pt x="144299" y="40473"/>
                  </a:lnTo>
                  <a:cubicBezTo>
                    <a:pt x="146853" y="40204"/>
                    <a:pt x="148735" y="38053"/>
                    <a:pt x="148668" y="35499"/>
                  </a:cubicBezTo>
                  <a:cubicBezTo>
                    <a:pt x="148533" y="32945"/>
                    <a:pt x="146450" y="30995"/>
                    <a:pt x="143895" y="30995"/>
                  </a:cubicBezTo>
                  <a:cubicBezTo>
                    <a:pt x="137913" y="30995"/>
                    <a:pt x="137375" y="39935"/>
                    <a:pt x="143492" y="40473"/>
                  </a:cubicBezTo>
                  <a:lnTo>
                    <a:pt x="144971" y="51295"/>
                  </a:lnTo>
                  <a:cubicBezTo>
                    <a:pt x="141341" y="51833"/>
                    <a:pt x="138787" y="55194"/>
                    <a:pt x="139324" y="58824"/>
                  </a:cubicBezTo>
                  <a:cubicBezTo>
                    <a:pt x="139813" y="62183"/>
                    <a:pt x="142632" y="64543"/>
                    <a:pt x="145866" y="64543"/>
                  </a:cubicBezTo>
                  <a:cubicBezTo>
                    <a:pt x="146192" y="64543"/>
                    <a:pt x="146521" y="64519"/>
                    <a:pt x="146853" y="64470"/>
                  </a:cubicBezTo>
                  <a:cubicBezTo>
                    <a:pt x="148265" y="64336"/>
                    <a:pt x="149542" y="63664"/>
                    <a:pt x="150550" y="62723"/>
                  </a:cubicBezTo>
                  <a:lnTo>
                    <a:pt x="159557" y="72133"/>
                  </a:lnTo>
                  <a:cubicBezTo>
                    <a:pt x="157541" y="74015"/>
                    <a:pt x="157608" y="77309"/>
                    <a:pt x="159692" y="79124"/>
                  </a:cubicBezTo>
                  <a:lnTo>
                    <a:pt x="155390" y="85644"/>
                  </a:lnTo>
                  <a:cubicBezTo>
                    <a:pt x="154193" y="84847"/>
                    <a:pt x="152849" y="84465"/>
                    <a:pt x="151521" y="84465"/>
                  </a:cubicBezTo>
                  <a:cubicBezTo>
                    <a:pt x="149268" y="84465"/>
                    <a:pt x="147064" y="85564"/>
                    <a:pt x="145710" y="87594"/>
                  </a:cubicBezTo>
                  <a:lnTo>
                    <a:pt x="126889" y="76839"/>
                  </a:lnTo>
                  <a:cubicBezTo>
                    <a:pt x="126956" y="76234"/>
                    <a:pt x="127023" y="75696"/>
                    <a:pt x="126956" y="75158"/>
                  </a:cubicBezTo>
                  <a:cubicBezTo>
                    <a:pt x="126584" y="72370"/>
                    <a:pt x="124300" y="70857"/>
                    <a:pt x="122015" y="70857"/>
                  </a:cubicBezTo>
                  <a:cubicBezTo>
                    <a:pt x="120168" y="70857"/>
                    <a:pt x="118319" y="71845"/>
                    <a:pt x="117478" y="73948"/>
                  </a:cubicBezTo>
                  <a:lnTo>
                    <a:pt x="110622" y="73276"/>
                  </a:lnTo>
                  <a:cubicBezTo>
                    <a:pt x="110756" y="72671"/>
                    <a:pt x="110823" y="71999"/>
                    <a:pt x="110756" y="71394"/>
                  </a:cubicBezTo>
                  <a:cubicBezTo>
                    <a:pt x="110387" y="68813"/>
                    <a:pt x="108109" y="66906"/>
                    <a:pt x="105563" y="66906"/>
                  </a:cubicBezTo>
                  <a:cubicBezTo>
                    <a:pt x="105324" y="66906"/>
                    <a:pt x="105083" y="66923"/>
                    <a:pt x="104841" y="66957"/>
                  </a:cubicBezTo>
                  <a:cubicBezTo>
                    <a:pt x="104101" y="67025"/>
                    <a:pt x="103362" y="67294"/>
                    <a:pt x="102757" y="67697"/>
                  </a:cubicBezTo>
                  <a:lnTo>
                    <a:pt x="90456" y="39129"/>
                  </a:lnTo>
                  <a:cubicBezTo>
                    <a:pt x="96734" y="36513"/>
                    <a:pt x="94677" y="27344"/>
                    <a:pt x="88185" y="27344"/>
                  </a:cubicBezTo>
                  <a:cubicBezTo>
                    <a:pt x="88005" y="27344"/>
                    <a:pt x="87820" y="27351"/>
                    <a:pt x="87633" y="27365"/>
                  </a:cubicBezTo>
                  <a:cubicBezTo>
                    <a:pt x="80709" y="27903"/>
                    <a:pt x="79902" y="37784"/>
                    <a:pt x="86692" y="39398"/>
                  </a:cubicBezTo>
                  <a:lnTo>
                    <a:pt x="86423" y="49144"/>
                  </a:lnTo>
                  <a:cubicBezTo>
                    <a:pt x="86221" y="49144"/>
                    <a:pt x="86019" y="49144"/>
                    <a:pt x="85885" y="49212"/>
                  </a:cubicBezTo>
                  <a:cubicBezTo>
                    <a:pt x="83868" y="49480"/>
                    <a:pt x="82255" y="51026"/>
                    <a:pt x="81986" y="53043"/>
                  </a:cubicBezTo>
                  <a:lnTo>
                    <a:pt x="63568" y="53715"/>
                  </a:lnTo>
                  <a:lnTo>
                    <a:pt x="63568" y="53446"/>
                  </a:lnTo>
                  <a:cubicBezTo>
                    <a:pt x="63245" y="51247"/>
                    <a:pt x="61364" y="49607"/>
                    <a:pt x="59186" y="49607"/>
                  </a:cubicBezTo>
                  <a:cubicBezTo>
                    <a:pt x="59101" y="49607"/>
                    <a:pt x="59016" y="49610"/>
                    <a:pt x="58930" y="49615"/>
                  </a:cubicBezTo>
                  <a:lnTo>
                    <a:pt x="56308" y="34759"/>
                  </a:lnTo>
                  <a:cubicBezTo>
                    <a:pt x="60005" y="34222"/>
                    <a:pt x="62627" y="30928"/>
                    <a:pt x="62358" y="27231"/>
                  </a:cubicBezTo>
                  <a:cubicBezTo>
                    <a:pt x="62030" y="23553"/>
                    <a:pt x="59006" y="20773"/>
                    <a:pt x="55356" y="20773"/>
                  </a:cubicBezTo>
                  <a:cubicBezTo>
                    <a:pt x="55270" y="20773"/>
                    <a:pt x="55185" y="20775"/>
                    <a:pt x="55098" y="20778"/>
                  </a:cubicBezTo>
                  <a:lnTo>
                    <a:pt x="55905" y="10225"/>
                  </a:lnTo>
                  <a:lnTo>
                    <a:pt x="56107" y="10225"/>
                  </a:lnTo>
                  <a:cubicBezTo>
                    <a:pt x="58863" y="9821"/>
                    <a:pt x="60812" y="7401"/>
                    <a:pt x="60543" y="4645"/>
                  </a:cubicBezTo>
                  <a:cubicBezTo>
                    <a:pt x="60348" y="1976"/>
                    <a:pt x="58072" y="1"/>
                    <a:pt x="55426" y="1"/>
                  </a:cubicBezTo>
                  <a:close/>
                </a:path>
              </a:pathLst>
            </a:custGeom>
            <a:solidFill>
              <a:srgbClr val="446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10800000">
              <a:off x="6166875" y="3818950"/>
              <a:ext cx="3689376" cy="1271911"/>
            </a:xfrm>
            <a:custGeom>
              <a:avLst/>
              <a:gdLst/>
              <a:ahLst/>
              <a:cxnLst/>
              <a:rect l="l" t="t" r="r" b="b"/>
              <a:pathLst>
                <a:path w="286109" h="98636" extrusionOk="0">
                  <a:moveTo>
                    <a:pt x="55426" y="1"/>
                  </a:moveTo>
                  <a:cubicBezTo>
                    <a:pt x="55339" y="1"/>
                    <a:pt x="55253" y="3"/>
                    <a:pt x="55166" y="7"/>
                  </a:cubicBezTo>
                  <a:cubicBezTo>
                    <a:pt x="48713" y="343"/>
                    <a:pt x="48645" y="10023"/>
                    <a:pt x="55300" y="10225"/>
                  </a:cubicBezTo>
                  <a:lnTo>
                    <a:pt x="54561" y="20845"/>
                  </a:lnTo>
                  <a:lnTo>
                    <a:pt x="54359" y="20845"/>
                  </a:lnTo>
                  <a:cubicBezTo>
                    <a:pt x="50595" y="21316"/>
                    <a:pt x="47906" y="24744"/>
                    <a:pt x="48242" y="28508"/>
                  </a:cubicBezTo>
                  <a:cubicBezTo>
                    <a:pt x="48627" y="32106"/>
                    <a:pt x="51654" y="34844"/>
                    <a:pt x="55208" y="34844"/>
                  </a:cubicBezTo>
                  <a:cubicBezTo>
                    <a:pt x="55372" y="34844"/>
                    <a:pt x="55537" y="34839"/>
                    <a:pt x="55703" y="34827"/>
                  </a:cubicBezTo>
                  <a:lnTo>
                    <a:pt x="58325" y="49749"/>
                  </a:lnTo>
                  <a:cubicBezTo>
                    <a:pt x="56107" y="50153"/>
                    <a:pt x="54561" y="52304"/>
                    <a:pt x="54897" y="54589"/>
                  </a:cubicBezTo>
                  <a:cubicBezTo>
                    <a:pt x="54964" y="54992"/>
                    <a:pt x="55031" y="55329"/>
                    <a:pt x="55166" y="55665"/>
                  </a:cubicBezTo>
                  <a:lnTo>
                    <a:pt x="45486" y="59765"/>
                  </a:lnTo>
                  <a:cubicBezTo>
                    <a:pt x="44175" y="57440"/>
                    <a:pt x="41753" y="56067"/>
                    <a:pt x="39159" y="56067"/>
                  </a:cubicBezTo>
                  <a:cubicBezTo>
                    <a:pt x="38828" y="56067"/>
                    <a:pt x="38494" y="56089"/>
                    <a:pt x="38159" y="56135"/>
                  </a:cubicBezTo>
                  <a:cubicBezTo>
                    <a:pt x="37420" y="56270"/>
                    <a:pt x="36613" y="56471"/>
                    <a:pt x="35941" y="56807"/>
                  </a:cubicBezTo>
                  <a:lnTo>
                    <a:pt x="23707" y="36104"/>
                  </a:lnTo>
                  <a:cubicBezTo>
                    <a:pt x="27001" y="33818"/>
                    <a:pt x="26597" y="28777"/>
                    <a:pt x="22900" y="27097"/>
                  </a:cubicBezTo>
                  <a:cubicBezTo>
                    <a:pt x="22205" y="26793"/>
                    <a:pt x="21498" y="26654"/>
                    <a:pt x="20812" y="26654"/>
                  </a:cubicBezTo>
                  <a:cubicBezTo>
                    <a:pt x="17848" y="26654"/>
                    <a:pt x="15271" y="29254"/>
                    <a:pt x="15708" y="32474"/>
                  </a:cubicBezTo>
                  <a:cubicBezTo>
                    <a:pt x="15775" y="33348"/>
                    <a:pt x="16111" y="34155"/>
                    <a:pt x="16649" y="34827"/>
                  </a:cubicBezTo>
                  <a:lnTo>
                    <a:pt x="8179" y="40742"/>
                  </a:lnTo>
                  <a:cubicBezTo>
                    <a:pt x="7308" y="39708"/>
                    <a:pt x="6256" y="39276"/>
                    <a:pt x="5240" y="39276"/>
                  </a:cubicBezTo>
                  <a:cubicBezTo>
                    <a:pt x="2490" y="39276"/>
                    <a:pt x="1" y="42436"/>
                    <a:pt x="2062" y="45380"/>
                  </a:cubicBezTo>
                  <a:cubicBezTo>
                    <a:pt x="2876" y="46551"/>
                    <a:pt x="3989" y="47042"/>
                    <a:pt x="5089" y="47042"/>
                  </a:cubicBezTo>
                  <a:cubicBezTo>
                    <a:pt x="7714" y="47042"/>
                    <a:pt x="10268" y="44244"/>
                    <a:pt x="8515" y="41213"/>
                  </a:cubicBezTo>
                  <a:lnTo>
                    <a:pt x="16985" y="35297"/>
                  </a:lnTo>
                  <a:cubicBezTo>
                    <a:pt x="17983" y="36353"/>
                    <a:pt x="19390" y="36949"/>
                    <a:pt x="20849" y="36949"/>
                  </a:cubicBezTo>
                  <a:cubicBezTo>
                    <a:pt x="21062" y="36949"/>
                    <a:pt x="21275" y="36936"/>
                    <a:pt x="21489" y="36910"/>
                  </a:cubicBezTo>
                  <a:cubicBezTo>
                    <a:pt x="22026" y="36776"/>
                    <a:pt x="22631" y="36642"/>
                    <a:pt x="23169" y="36373"/>
                  </a:cubicBezTo>
                  <a:lnTo>
                    <a:pt x="35403" y="57143"/>
                  </a:lnTo>
                  <a:cubicBezTo>
                    <a:pt x="31908" y="59227"/>
                    <a:pt x="30832" y="63798"/>
                    <a:pt x="33050" y="67226"/>
                  </a:cubicBezTo>
                  <a:lnTo>
                    <a:pt x="22497" y="75629"/>
                  </a:lnTo>
                  <a:cubicBezTo>
                    <a:pt x="21572" y="74125"/>
                    <a:pt x="19962" y="73329"/>
                    <a:pt x="18338" y="73329"/>
                  </a:cubicBezTo>
                  <a:cubicBezTo>
                    <a:pt x="17130" y="73329"/>
                    <a:pt x="15915" y="73770"/>
                    <a:pt x="14968" y="74688"/>
                  </a:cubicBezTo>
                  <a:cubicBezTo>
                    <a:pt x="12683" y="76771"/>
                    <a:pt x="12885" y="80468"/>
                    <a:pt x="15372" y="82283"/>
                  </a:cubicBezTo>
                  <a:lnTo>
                    <a:pt x="10734" y="86989"/>
                  </a:lnTo>
                  <a:cubicBezTo>
                    <a:pt x="10599" y="86955"/>
                    <a:pt x="10448" y="86938"/>
                    <a:pt x="10297" y="86938"/>
                  </a:cubicBezTo>
                  <a:cubicBezTo>
                    <a:pt x="10145" y="86938"/>
                    <a:pt x="9994" y="86955"/>
                    <a:pt x="9860" y="86989"/>
                  </a:cubicBezTo>
                  <a:lnTo>
                    <a:pt x="9860" y="86921"/>
                  </a:lnTo>
                  <a:cubicBezTo>
                    <a:pt x="7574" y="87190"/>
                    <a:pt x="6768" y="90081"/>
                    <a:pt x="8582" y="91492"/>
                  </a:cubicBezTo>
                  <a:cubicBezTo>
                    <a:pt x="9051" y="91839"/>
                    <a:pt x="9569" y="91994"/>
                    <a:pt x="10073" y="91994"/>
                  </a:cubicBezTo>
                  <a:cubicBezTo>
                    <a:pt x="11524" y="91994"/>
                    <a:pt x="12865" y="90718"/>
                    <a:pt x="12616" y="89072"/>
                  </a:cubicBezTo>
                  <a:cubicBezTo>
                    <a:pt x="12481" y="88266"/>
                    <a:pt x="12011" y="87594"/>
                    <a:pt x="11338" y="87190"/>
                  </a:cubicBezTo>
                  <a:lnTo>
                    <a:pt x="15842" y="82619"/>
                  </a:lnTo>
                  <a:cubicBezTo>
                    <a:pt x="16595" y="83050"/>
                    <a:pt x="17434" y="83265"/>
                    <a:pt x="18290" y="83265"/>
                  </a:cubicBezTo>
                  <a:cubicBezTo>
                    <a:pt x="18504" y="83265"/>
                    <a:pt x="18719" y="83251"/>
                    <a:pt x="18934" y="83224"/>
                  </a:cubicBezTo>
                  <a:cubicBezTo>
                    <a:pt x="19674" y="83090"/>
                    <a:pt x="20413" y="82821"/>
                    <a:pt x="21018" y="82418"/>
                  </a:cubicBezTo>
                  <a:lnTo>
                    <a:pt x="25186" y="87123"/>
                  </a:lnTo>
                  <a:cubicBezTo>
                    <a:pt x="23918" y="88887"/>
                    <a:pt x="25362" y="91102"/>
                    <a:pt x="27182" y="91102"/>
                  </a:cubicBezTo>
                  <a:cubicBezTo>
                    <a:pt x="27582" y="91102"/>
                    <a:pt x="28001" y="90995"/>
                    <a:pt x="28412" y="90753"/>
                  </a:cubicBezTo>
                  <a:cubicBezTo>
                    <a:pt x="30658" y="89406"/>
                    <a:pt x="29658" y="86159"/>
                    <a:pt x="27223" y="86159"/>
                  </a:cubicBezTo>
                  <a:cubicBezTo>
                    <a:pt x="27108" y="86159"/>
                    <a:pt x="26988" y="86167"/>
                    <a:pt x="26866" y="86182"/>
                  </a:cubicBezTo>
                  <a:cubicBezTo>
                    <a:pt x="26463" y="86249"/>
                    <a:pt x="25992" y="86384"/>
                    <a:pt x="25656" y="86720"/>
                  </a:cubicBezTo>
                  <a:lnTo>
                    <a:pt x="21556" y="82082"/>
                  </a:lnTo>
                  <a:cubicBezTo>
                    <a:pt x="22833" y="80939"/>
                    <a:pt x="23438" y="79258"/>
                    <a:pt x="23236" y="77645"/>
                  </a:cubicBezTo>
                  <a:cubicBezTo>
                    <a:pt x="23169" y="77107"/>
                    <a:pt x="23035" y="76637"/>
                    <a:pt x="22833" y="76234"/>
                  </a:cubicBezTo>
                  <a:lnTo>
                    <a:pt x="33386" y="67764"/>
                  </a:lnTo>
                  <a:cubicBezTo>
                    <a:pt x="34804" y="69536"/>
                    <a:pt x="36947" y="70581"/>
                    <a:pt x="39179" y="70581"/>
                  </a:cubicBezTo>
                  <a:cubicBezTo>
                    <a:pt x="39488" y="70581"/>
                    <a:pt x="39798" y="70561"/>
                    <a:pt x="40108" y="70520"/>
                  </a:cubicBezTo>
                  <a:cubicBezTo>
                    <a:pt x="45015" y="69915"/>
                    <a:pt x="47839" y="64672"/>
                    <a:pt x="45755" y="60303"/>
                  </a:cubicBezTo>
                  <a:lnTo>
                    <a:pt x="55434" y="56270"/>
                  </a:lnTo>
                  <a:cubicBezTo>
                    <a:pt x="56219" y="57598"/>
                    <a:pt x="57709" y="58384"/>
                    <a:pt x="59271" y="58384"/>
                  </a:cubicBezTo>
                  <a:cubicBezTo>
                    <a:pt x="59448" y="58384"/>
                    <a:pt x="59626" y="58374"/>
                    <a:pt x="59804" y="58353"/>
                  </a:cubicBezTo>
                  <a:cubicBezTo>
                    <a:pt x="60543" y="58219"/>
                    <a:pt x="61283" y="57950"/>
                    <a:pt x="61888" y="57480"/>
                  </a:cubicBezTo>
                  <a:lnTo>
                    <a:pt x="70492" y="67361"/>
                  </a:lnTo>
                  <a:cubicBezTo>
                    <a:pt x="67467" y="69713"/>
                    <a:pt x="66996" y="74083"/>
                    <a:pt x="69282" y="77175"/>
                  </a:cubicBezTo>
                  <a:cubicBezTo>
                    <a:pt x="70672" y="78963"/>
                    <a:pt x="72767" y="79905"/>
                    <a:pt x="74887" y="79905"/>
                  </a:cubicBezTo>
                  <a:cubicBezTo>
                    <a:pt x="76353" y="79905"/>
                    <a:pt x="77831" y="79454"/>
                    <a:pt x="79096" y="78519"/>
                  </a:cubicBezTo>
                  <a:cubicBezTo>
                    <a:pt x="82188" y="76301"/>
                    <a:pt x="82927" y="71932"/>
                    <a:pt x="80709" y="68772"/>
                  </a:cubicBezTo>
                  <a:cubicBezTo>
                    <a:pt x="79330" y="66808"/>
                    <a:pt x="77145" y="65753"/>
                    <a:pt x="74931" y="65753"/>
                  </a:cubicBezTo>
                  <a:cubicBezTo>
                    <a:pt x="73583" y="65753"/>
                    <a:pt x="72224" y="66144"/>
                    <a:pt x="71029" y="66957"/>
                  </a:cubicBezTo>
                  <a:lnTo>
                    <a:pt x="62358" y="57076"/>
                  </a:lnTo>
                  <a:cubicBezTo>
                    <a:pt x="63097" y="56337"/>
                    <a:pt x="63568" y="55396"/>
                    <a:pt x="63702" y="54320"/>
                  </a:cubicBezTo>
                  <a:lnTo>
                    <a:pt x="81986" y="53648"/>
                  </a:lnTo>
                  <a:cubicBezTo>
                    <a:pt x="81986" y="53850"/>
                    <a:pt x="81986" y="54119"/>
                    <a:pt x="81986" y="54387"/>
                  </a:cubicBezTo>
                  <a:cubicBezTo>
                    <a:pt x="82336" y="56833"/>
                    <a:pt x="84416" y="58314"/>
                    <a:pt x="86549" y="58314"/>
                  </a:cubicBezTo>
                  <a:cubicBezTo>
                    <a:pt x="87700" y="58314"/>
                    <a:pt x="88865" y="57884"/>
                    <a:pt x="89784" y="56942"/>
                  </a:cubicBezTo>
                  <a:cubicBezTo>
                    <a:pt x="92472" y="54186"/>
                    <a:pt x="90792" y="49615"/>
                    <a:pt x="87028" y="49212"/>
                  </a:cubicBezTo>
                  <a:lnTo>
                    <a:pt x="87296" y="39532"/>
                  </a:lnTo>
                  <a:cubicBezTo>
                    <a:pt x="87599" y="39566"/>
                    <a:pt x="87885" y="39582"/>
                    <a:pt x="88162" y="39582"/>
                  </a:cubicBezTo>
                  <a:cubicBezTo>
                    <a:pt x="88439" y="39582"/>
                    <a:pt x="88708" y="39566"/>
                    <a:pt x="88977" y="39532"/>
                  </a:cubicBezTo>
                  <a:cubicBezTo>
                    <a:pt x="89313" y="39465"/>
                    <a:pt x="89649" y="39398"/>
                    <a:pt x="89918" y="39330"/>
                  </a:cubicBezTo>
                  <a:lnTo>
                    <a:pt x="102286" y="68033"/>
                  </a:lnTo>
                  <a:cubicBezTo>
                    <a:pt x="99598" y="70251"/>
                    <a:pt x="99732" y="74352"/>
                    <a:pt x="102555" y="76368"/>
                  </a:cubicBezTo>
                  <a:cubicBezTo>
                    <a:pt x="103482" y="77030"/>
                    <a:pt x="104531" y="77337"/>
                    <a:pt x="105563" y="77337"/>
                  </a:cubicBezTo>
                  <a:cubicBezTo>
                    <a:pt x="107677" y="77337"/>
                    <a:pt x="109719" y="76049"/>
                    <a:pt x="110487" y="73881"/>
                  </a:cubicBezTo>
                  <a:lnTo>
                    <a:pt x="117276" y="74553"/>
                  </a:lnTo>
                  <a:cubicBezTo>
                    <a:pt x="117075" y="75158"/>
                    <a:pt x="117075" y="75830"/>
                    <a:pt x="117142" y="76503"/>
                  </a:cubicBezTo>
                  <a:cubicBezTo>
                    <a:pt x="117344" y="78116"/>
                    <a:pt x="118352" y="79527"/>
                    <a:pt x="119898" y="80267"/>
                  </a:cubicBezTo>
                  <a:lnTo>
                    <a:pt x="116335" y="88199"/>
                  </a:lnTo>
                  <a:cubicBezTo>
                    <a:pt x="115955" y="88102"/>
                    <a:pt x="115593" y="88057"/>
                    <a:pt x="115251" y="88057"/>
                  </a:cubicBezTo>
                  <a:cubicBezTo>
                    <a:pt x="111294" y="88057"/>
                    <a:pt x="109977" y="94035"/>
                    <a:pt x="114184" y="95458"/>
                  </a:cubicBezTo>
                  <a:cubicBezTo>
                    <a:pt x="114653" y="95617"/>
                    <a:pt x="115101" y="95689"/>
                    <a:pt x="115523" y="95689"/>
                  </a:cubicBezTo>
                  <a:cubicBezTo>
                    <a:pt x="119218" y="95689"/>
                    <a:pt x="120915" y="90150"/>
                    <a:pt x="116873" y="88400"/>
                  </a:cubicBezTo>
                  <a:lnTo>
                    <a:pt x="120436" y="80468"/>
                  </a:lnTo>
                  <a:cubicBezTo>
                    <a:pt x="120978" y="80649"/>
                    <a:pt x="121525" y="80735"/>
                    <a:pt x="122061" y="80735"/>
                  </a:cubicBezTo>
                  <a:cubicBezTo>
                    <a:pt x="124119" y="80735"/>
                    <a:pt x="126008" y="79470"/>
                    <a:pt x="126754" y="77444"/>
                  </a:cubicBezTo>
                  <a:lnTo>
                    <a:pt x="145441" y="88199"/>
                  </a:lnTo>
                  <a:cubicBezTo>
                    <a:pt x="142736" y="92995"/>
                    <a:pt x="146330" y="98635"/>
                    <a:pt x="151491" y="98635"/>
                  </a:cubicBezTo>
                  <a:cubicBezTo>
                    <a:pt x="151972" y="98635"/>
                    <a:pt x="152466" y="98586"/>
                    <a:pt x="152970" y="98483"/>
                  </a:cubicBezTo>
                  <a:cubicBezTo>
                    <a:pt x="158885" y="97273"/>
                    <a:pt x="160700" y="89677"/>
                    <a:pt x="155928" y="85980"/>
                  </a:cubicBezTo>
                  <a:lnTo>
                    <a:pt x="160162" y="79527"/>
                  </a:lnTo>
                  <a:cubicBezTo>
                    <a:pt x="160991" y="80094"/>
                    <a:pt x="161918" y="80356"/>
                    <a:pt x="162828" y="80356"/>
                  </a:cubicBezTo>
                  <a:cubicBezTo>
                    <a:pt x="164944" y="80356"/>
                    <a:pt x="166972" y="78940"/>
                    <a:pt x="167489" y="76637"/>
                  </a:cubicBezTo>
                  <a:lnTo>
                    <a:pt x="181337" y="80468"/>
                  </a:lnTo>
                  <a:cubicBezTo>
                    <a:pt x="179159" y="85197"/>
                    <a:pt x="182798" y="90386"/>
                    <a:pt x="187722" y="90386"/>
                  </a:cubicBezTo>
                  <a:cubicBezTo>
                    <a:pt x="188118" y="90386"/>
                    <a:pt x="188522" y="90352"/>
                    <a:pt x="188932" y="90282"/>
                  </a:cubicBezTo>
                  <a:cubicBezTo>
                    <a:pt x="194512" y="89341"/>
                    <a:pt x="196730" y="82552"/>
                    <a:pt x="192831" y="78452"/>
                  </a:cubicBezTo>
                  <a:lnTo>
                    <a:pt x="203183" y="70318"/>
                  </a:lnTo>
                  <a:cubicBezTo>
                    <a:pt x="204490" y="72160"/>
                    <a:pt x="206637" y="73267"/>
                    <a:pt x="208929" y="73267"/>
                  </a:cubicBezTo>
                  <a:cubicBezTo>
                    <a:pt x="209230" y="73267"/>
                    <a:pt x="209533" y="73248"/>
                    <a:pt x="209838" y="73209"/>
                  </a:cubicBezTo>
                  <a:cubicBezTo>
                    <a:pt x="210779" y="73074"/>
                    <a:pt x="211720" y="72738"/>
                    <a:pt x="212594" y="72200"/>
                  </a:cubicBezTo>
                  <a:lnTo>
                    <a:pt x="218374" y="82888"/>
                  </a:lnTo>
                  <a:cubicBezTo>
                    <a:pt x="214161" y="85618"/>
                    <a:pt x="216601" y="91701"/>
                    <a:pt x="220885" y="91701"/>
                  </a:cubicBezTo>
                  <a:cubicBezTo>
                    <a:pt x="221454" y="91701"/>
                    <a:pt x="222054" y="91594"/>
                    <a:pt x="222677" y="91358"/>
                  </a:cubicBezTo>
                  <a:cubicBezTo>
                    <a:pt x="227798" y="89438"/>
                    <a:pt x="226213" y="82092"/>
                    <a:pt x="221116" y="82092"/>
                  </a:cubicBezTo>
                  <a:cubicBezTo>
                    <a:pt x="220861" y="82092"/>
                    <a:pt x="220596" y="82110"/>
                    <a:pt x="220324" y="82149"/>
                  </a:cubicBezTo>
                  <a:cubicBezTo>
                    <a:pt x="219853" y="82216"/>
                    <a:pt x="219383" y="82351"/>
                    <a:pt x="218912" y="82552"/>
                  </a:cubicBezTo>
                  <a:lnTo>
                    <a:pt x="213131" y="71864"/>
                  </a:lnTo>
                  <a:cubicBezTo>
                    <a:pt x="216089" y="69646"/>
                    <a:pt x="216828" y="65479"/>
                    <a:pt x="214812" y="62319"/>
                  </a:cubicBezTo>
                  <a:lnTo>
                    <a:pt x="240960" y="47531"/>
                  </a:lnTo>
                  <a:cubicBezTo>
                    <a:pt x="242347" y="51556"/>
                    <a:pt x="246083" y="53914"/>
                    <a:pt x="249953" y="53914"/>
                  </a:cubicBezTo>
                  <a:cubicBezTo>
                    <a:pt x="251900" y="53914"/>
                    <a:pt x="253882" y="53317"/>
                    <a:pt x="255614" y="52035"/>
                  </a:cubicBezTo>
                  <a:lnTo>
                    <a:pt x="265966" y="67495"/>
                  </a:lnTo>
                  <a:cubicBezTo>
                    <a:pt x="262807" y="69041"/>
                    <a:pt x="261933" y="73142"/>
                    <a:pt x="264084" y="75898"/>
                  </a:cubicBezTo>
                  <a:cubicBezTo>
                    <a:pt x="265166" y="77284"/>
                    <a:pt x="266758" y="77973"/>
                    <a:pt x="268365" y="77973"/>
                  </a:cubicBezTo>
                  <a:cubicBezTo>
                    <a:pt x="269952" y="77973"/>
                    <a:pt x="271552" y="77301"/>
                    <a:pt x="272688" y="75965"/>
                  </a:cubicBezTo>
                  <a:lnTo>
                    <a:pt x="278872" y="82888"/>
                  </a:lnTo>
                  <a:cubicBezTo>
                    <a:pt x="278267" y="83561"/>
                    <a:pt x="277998" y="84434"/>
                    <a:pt x="278065" y="85375"/>
                  </a:cubicBezTo>
                  <a:cubicBezTo>
                    <a:pt x="278313" y="87028"/>
                    <a:pt x="279704" y="87995"/>
                    <a:pt x="281114" y="87995"/>
                  </a:cubicBezTo>
                  <a:cubicBezTo>
                    <a:pt x="281998" y="87995"/>
                    <a:pt x="282889" y="87616"/>
                    <a:pt x="283510" y="86787"/>
                  </a:cubicBezTo>
                  <a:cubicBezTo>
                    <a:pt x="285104" y="84747"/>
                    <a:pt x="283554" y="81921"/>
                    <a:pt x="281096" y="81921"/>
                  </a:cubicBezTo>
                  <a:cubicBezTo>
                    <a:pt x="280963" y="81921"/>
                    <a:pt x="280826" y="81930"/>
                    <a:pt x="280687" y="81947"/>
                  </a:cubicBezTo>
                  <a:cubicBezTo>
                    <a:pt x="280216" y="82014"/>
                    <a:pt x="279746" y="82216"/>
                    <a:pt x="279343" y="82485"/>
                  </a:cubicBezTo>
                  <a:lnTo>
                    <a:pt x="273024" y="75494"/>
                  </a:lnTo>
                  <a:cubicBezTo>
                    <a:pt x="274368" y="73478"/>
                    <a:pt x="274234" y="70856"/>
                    <a:pt x="272688" y="68974"/>
                  </a:cubicBezTo>
                  <a:lnTo>
                    <a:pt x="279679" y="64201"/>
                  </a:lnTo>
                  <a:cubicBezTo>
                    <a:pt x="280351" y="65042"/>
                    <a:pt x="281190" y="65395"/>
                    <a:pt x="282008" y="65395"/>
                  </a:cubicBezTo>
                  <a:cubicBezTo>
                    <a:pt x="284131" y="65395"/>
                    <a:pt x="286109" y="63017"/>
                    <a:pt x="284653" y="60639"/>
                  </a:cubicBezTo>
                  <a:cubicBezTo>
                    <a:pt x="284007" y="59639"/>
                    <a:pt x="283084" y="59220"/>
                    <a:pt x="282169" y="59220"/>
                  </a:cubicBezTo>
                  <a:cubicBezTo>
                    <a:pt x="280132" y="59220"/>
                    <a:pt x="278136" y="61298"/>
                    <a:pt x="279343" y="63664"/>
                  </a:cubicBezTo>
                  <a:lnTo>
                    <a:pt x="272285" y="68503"/>
                  </a:lnTo>
                  <a:cubicBezTo>
                    <a:pt x="271201" y="67467"/>
                    <a:pt x="269788" y="66926"/>
                    <a:pt x="268346" y="66926"/>
                  </a:cubicBezTo>
                  <a:cubicBezTo>
                    <a:pt x="267729" y="66926"/>
                    <a:pt x="267107" y="67025"/>
                    <a:pt x="266504" y="67226"/>
                  </a:cubicBezTo>
                  <a:lnTo>
                    <a:pt x="256085" y="51699"/>
                  </a:lnTo>
                  <a:cubicBezTo>
                    <a:pt x="261664" y="46993"/>
                    <a:pt x="260118" y="38120"/>
                    <a:pt x="253396" y="35499"/>
                  </a:cubicBezTo>
                  <a:cubicBezTo>
                    <a:pt x="252239" y="35052"/>
                    <a:pt x="251075" y="34846"/>
                    <a:pt x="249944" y="34846"/>
                  </a:cubicBezTo>
                  <a:cubicBezTo>
                    <a:pt x="244434" y="34846"/>
                    <a:pt x="239709" y="39749"/>
                    <a:pt x="240490" y="45716"/>
                  </a:cubicBezTo>
                  <a:cubicBezTo>
                    <a:pt x="240557" y="46119"/>
                    <a:pt x="240691" y="46523"/>
                    <a:pt x="240759" y="46926"/>
                  </a:cubicBezTo>
                  <a:lnTo>
                    <a:pt x="214409" y="61849"/>
                  </a:lnTo>
                  <a:cubicBezTo>
                    <a:pt x="213088" y="60126"/>
                    <a:pt x="211081" y="59140"/>
                    <a:pt x="208974" y="59140"/>
                  </a:cubicBezTo>
                  <a:cubicBezTo>
                    <a:pt x="208614" y="59140"/>
                    <a:pt x="208251" y="59168"/>
                    <a:pt x="207888" y="59227"/>
                  </a:cubicBezTo>
                  <a:cubicBezTo>
                    <a:pt x="206342" y="59429"/>
                    <a:pt x="204931" y="60168"/>
                    <a:pt x="203788" y="61311"/>
                  </a:cubicBezTo>
                  <a:lnTo>
                    <a:pt x="180933" y="46052"/>
                  </a:lnTo>
                  <a:cubicBezTo>
                    <a:pt x="181605" y="42960"/>
                    <a:pt x="179723" y="40003"/>
                    <a:pt x="176698" y="39263"/>
                  </a:cubicBezTo>
                  <a:cubicBezTo>
                    <a:pt x="176242" y="39151"/>
                    <a:pt x="175785" y="39098"/>
                    <a:pt x="175335" y="39098"/>
                  </a:cubicBezTo>
                  <a:cubicBezTo>
                    <a:pt x="172810" y="39098"/>
                    <a:pt x="170527" y="40785"/>
                    <a:pt x="169842" y="43296"/>
                  </a:cubicBezTo>
                  <a:cubicBezTo>
                    <a:pt x="169035" y="46321"/>
                    <a:pt x="170716" y="49413"/>
                    <a:pt x="173674" y="50287"/>
                  </a:cubicBezTo>
                  <a:cubicBezTo>
                    <a:pt x="174217" y="50448"/>
                    <a:pt x="174768" y="50524"/>
                    <a:pt x="175311" y="50524"/>
                  </a:cubicBezTo>
                  <a:cubicBezTo>
                    <a:pt x="177720" y="50524"/>
                    <a:pt x="179976" y="49016"/>
                    <a:pt x="180799" y="46657"/>
                  </a:cubicBezTo>
                  <a:lnTo>
                    <a:pt x="203385" y="61782"/>
                  </a:lnTo>
                  <a:cubicBezTo>
                    <a:pt x="202175" y="63260"/>
                    <a:pt x="201637" y="65210"/>
                    <a:pt x="201906" y="67159"/>
                  </a:cubicBezTo>
                  <a:cubicBezTo>
                    <a:pt x="201973" y="68100"/>
                    <a:pt x="202309" y="68974"/>
                    <a:pt x="202780" y="69781"/>
                  </a:cubicBezTo>
                  <a:lnTo>
                    <a:pt x="192428" y="78049"/>
                  </a:lnTo>
                  <a:cubicBezTo>
                    <a:pt x="191046" y="76856"/>
                    <a:pt x="189369" y="76287"/>
                    <a:pt x="187719" y="76287"/>
                  </a:cubicBezTo>
                  <a:cubicBezTo>
                    <a:pt x="185275" y="76287"/>
                    <a:pt x="182889" y="77536"/>
                    <a:pt x="181605" y="79863"/>
                  </a:cubicBezTo>
                  <a:lnTo>
                    <a:pt x="167557" y="76032"/>
                  </a:lnTo>
                  <a:cubicBezTo>
                    <a:pt x="167557" y="75696"/>
                    <a:pt x="167557" y="75293"/>
                    <a:pt x="167557" y="74956"/>
                  </a:cubicBezTo>
                  <a:cubicBezTo>
                    <a:pt x="167422" y="74150"/>
                    <a:pt x="167086" y="73410"/>
                    <a:pt x="166615" y="72738"/>
                  </a:cubicBezTo>
                  <a:lnTo>
                    <a:pt x="180395" y="63260"/>
                  </a:lnTo>
                  <a:cubicBezTo>
                    <a:pt x="181318" y="65203"/>
                    <a:pt x="182951" y="66031"/>
                    <a:pt x="184581" y="66031"/>
                  </a:cubicBezTo>
                  <a:cubicBezTo>
                    <a:pt x="187465" y="66031"/>
                    <a:pt x="190342" y="63439"/>
                    <a:pt x="189268" y="59832"/>
                  </a:cubicBezTo>
                  <a:cubicBezTo>
                    <a:pt x="188565" y="57468"/>
                    <a:pt x="186683" y="56412"/>
                    <a:pt x="184792" y="56412"/>
                  </a:cubicBezTo>
                  <a:cubicBezTo>
                    <a:pt x="182167" y="56412"/>
                    <a:pt x="179523" y="58449"/>
                    <a:pt x="179992" y="61849"/>
                  </a:cubicBezTo>
                  <a:cubicBezTo>
                    <a:pt x="179992" y="62185"/>
                    <a:pt x="180059" y="62454"/>
                    <a:pt x="180194" y="62723"/>
                  </a:cubicBezTo>
                  <a:lnTo>
                    <a:pt x="166212" y="72268"/>
                  </a:lnTo>
                  <a:cubicBezTo>
                    <a:pt x="165263" y="71318"/>
                    <a:pt x="164013" y="70820"/>
                    <a:pt x="162767" y="70820"/>
                  </a:cubicBezTo>
                  <a:cubicBezTo>
                    <a:pt x="161806" y="70820"/>
                    <a:pt x="160847" y="71116"/>
                    <a:pt x="160028" y="71730"/>
                  </a:cubicBezTo>
                  <a:lnTo>
                    <a:pt x="150953" y="62319"/>
                  </a:lnTo>
                  <a:cubicBezTo>
                    <a:pt x="154760" y="57922"/>
                    <a:pt x="151645" y="51216"/>
                    <a:pt x="145989" y="51216"/>
                  </a:cubicBezTo>
                  <a:cubicBezTo>
                    <a:pt x="145853" y="51216"/>
                    <a:pt x="145715" y="51220"/>
                    <a:pt x="145576" y="51228"/>
                  </a:cubicBezTo>
                  <a:lnTo>
                    <a:pt x="144030" y="40473"/>
                  </a:lnTo>
                  <a:lnTo>
                    <a:pt x="144299" y="40473"/>
                  </a:lnTo>
                  <a:cubicBezTo>
                    <a:pt x="146853" y="40204"/>
                    <a:pt x="148735" y="38053"/>
                    <a:pt x="148668" y="35499"/>
                  </a:cubicBezTo>
                  <a:cubicBezTo>
                    <a:pt x="148533" y="32945"/>
                    <a:pt x="146450" y="30995"/>
                    <a:pt x="143895" y="30995"/>
                  </a:cubicBezTo>
                  <a:cubicBezTo>
                    <a:pt x="137913" y="30995"/>
                    <a:pt x="137375" y="39935"/>
                    <a:pt x="143492" y="40473"/>
                  </a:cubicBezTo>
                  <a:lnTo>
                    <a:pt x="144971" y="51295"/>
                  </a:lnTo>
                  <a:cubicBezTo>
                    <a:pt x="141341" y="51833"/>
                    <a:pt x="138787" y="55194"/>
                    <a:pt x="139324" y="58824"/>
                  </a:cubicBezTo>
                  <a:cubicBezTo>
                    <a:pt x="139813" y="62183"/>
                    <a:pt x="142632" y="64543"/>
                    <a:pt x="145866" y="64543"/>
                  </a:cubicBezTo>
                  <a:cubicBezTo>
                    <a:pt x="146192" y="64543"/>
                    <a:pt x="146521" y="64519"/>
                    <a:pt x="146853" y="64470"/>
                  </a:cubicBezTo>
                  <a:cubicBezTo>
                    <a:pt x="148265" y="64336"/>
                    <a:pt x="149542" y="63664"/>
                    <a:pt x="150550" y="62723"/>
                  </a:cubicBezTo>
                  <a:lnTo>
                    <a:pt x="159557" y="72133"/>
                  </a:lnTo>
                  <a:cubicBezTo>
                    <a:pt x="157541" y="74015"/>
                    <a:pt x="157608" y="77309"/>
                    <a:pt x="159692" y="79124"/>
                  </a:cubicBezTo>
                  <a:lnTo>
                    <a:pt x="155390" y="85644"/>
                  </a:lnTo>
                  <a:cubicBezTo>
                    <a:pt x="154193" y="84847"/>
                    <a:pt x="152849" y="84465"/>
                    <a:pt x="151521" y="84465"/>
                  </a:cubicBezTo>
                  <a:cubicBezTo>
                    <a:pt x="149268" y="84465"/>
                    <a:pt x="147064" y="85564"/>
                    <a:pt x="145710" y="87594"/>
                  </a:cubicBezTo>
                  <a:lnTo>
                    <a:pt x="126889" y="76839"/>
                  </a:lnTo>
                  <a:cubicBezTo>
                    <a:pt x="126956" y="76234"/>
                    <a:pt x="127023" y="75696"/>
                    <a:pt x="126956" y="75158"/>
                  </a:cubicBezTo>
                  <a:cubicBezTo>
                    <a:pt x="126584" y="72370"/>
                    <a:pt x="124300" y="70857"/>
                    <a:pt x="122015" y="70857"/>
                  </a:cubicBezTo>
                  <a:cubicBezTo>
                    <a:pt x="120168" y="70857"/>
                    <a:pt x="118319" y="71845"/>
                    <a:pt x="117478" y="73948"/>
                  </a:cubicBezTo>
                  <a:lnTo>
                    <a:pt x="110622" y="73276"/>
                  </a:lnTo>
                  <a:cubicBezTo>
                    <a:pt x="110756" y="72671"/>
                    <a:pt x="110823" y="71999"/>
                    <a:pt x="110756" y="71394"/>
                  </a:cubicBezTo>
                  <a:cubicBezTo>
                    <a:pt x="110387" y="68813"/>
                    <a:pt x="108109" y="66906"/>
                    <a:pt x="105563" y="66906"/>
                  </a:cubicBezTo>
                  <a:cubicBezTo>
                    <a:pt x="105324" y="66906"/>
                    <a:pt x="105083" y="66923"/>
                    <a:pt x="104841" y="66957"/>
                  </a:cubicBezTo>
                  <a:cubicBezTo>
                    <a:pt x="104101" y="67025"/>
                    <a:pt x="103362" y="67294"/>
                    <a:pt x="102757" y="67697"/>
                  </a:cubicBezTo>
                  <a:lnTo>
                    <a:pt x="90456" y="39129"/>
                  </a:lnTo>
                  <a:cubicBezTo>
                    <a:pt x="96734" y="36513"/>
                    <a:pt x="94677" y="27344"/>
                    <a:pt x="88185" y="27344"/>
                  </a:cubicBezTo>
                  <a:cubicBezTo>
                    <a:pt x="88005" y="27344"/>
                    <a:pt x="87820" y="27351"/>
                    <a:pt x="87633" y="27365"/>
                  </a:cubicBezTo>
                  <a:cubicBezTo>
                    <a:pt x="80709" y="27903"/>
                    <a:pt x="79902" y="37784"/>
                    <a:pt x="86692" y="39398"/>
                  </a:cubicBezTo>
                  <a:lnTo>
                    <a:pt x="86423" y="49144"/>
                  </a:lnTo>
                  <a:cubicBezTo>
                    <a:pt x="86221" y="49144"/>
                    <a:pt x="86019" y="49144"/>
                    <a:pt x="85885" y="49212"/>
                  </a:cubicBezTo>
                  <a:cubicBezTo>
                    <a:pt x="83868" y="49480"/>
                    <a:pt x="82255" y="51026"/>
                    <a:pt x="81986" y="53043"/>
                  </a:cubicBezTo>
                  <a:lnTo>
                    <a:pt x="63568" y="53715"/>
                  </a:lnTo>
                  <a:lnTo>
                    <a:pt x="63568" y="53446"/>
                  </a:lnTo>
                  <a:cubicBezTo>
                    <a:pt x="63245" y="51247"/>
                    <a:pt x="61364" y="49607"/>
                    <a:pt x="59186" y="49607"/>
                  </a:cubicBezTo>
                  <a:cubicBezTo>
                    <a:pt x="59101" y="49607"/>
                    <a:pt x="59016" y="49610"/>
                    <a:pt x="58930" y="49615"/>
                  </a:cubicBezTo>
                  <a:lnTo>
                    <a:pt x="56308" y="34759"/>
                  </a:lnTo>
                  <a:cubicBezTo>
                    <a:pt x="60005" y="34222"/>
                    <a:pt x="62627" y="30928"/>
                    <a:pt x="62358" y="27231"/>
                  </a:cubicBezTo>
                  <a:cubicBezTo>
                    <a:pt x="62030" y="23553"/>
                    <a:pt x="59006" y="20773"/>
                    <a:pt x="55356" y="20773"/>
                  </a:cubicBezTo>
                  <a:cubicBezTo>
                    <a:pt x="55270" y="20773"/>
                    <a:pt x="55185" y="20775"/>
                    <a:pt x="55098" y="20778"/>
                  </a:cubicBezTo>
                  <a:lnTo>
                    <a:pt x="55905" y="10225"/>
                  </a:lnTo>
                  <a:lnTo>
                    <a:pt x="56107" y="10225"/>
                  </a:lnTo>
                  <a:cubicBezTo>
                    <a:pt x="58863" y="9821"/>
                    <a:pt x="60812" y="7401"/>
                    <a:pt x="60543" y="4645"/>
                  </a:cubicBezTo>
                  <a:cubicBezTo>
                    <a:pt x="60348" y="1976"/>
                    <a:pt x="58072" y="1"/>
                    <a:pt x="55426" y="1"/>
                  </a:cubicBezTo>
                  <a:close/>
                </a:path>
              </a:pathLst>
            </a:custGeom>
            <a:solidFill>
              <a:srgbClr val="446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4"/>
          <p:cNvSpPr txBox="1">
            <a:spLocks noGrp="1"/>
          </p:cNvSpPr>
          <p:nvPr>
            <p:ph type="ctrTitle"/>
          </p:nvPr>
        </p:nvSpPr>
        <p:spPr>
          <a:xfrm>
            <a:off x="1902450" y="1773538"/>
            <a:ext cx="5339100" cy="11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720000" y="2917563"/>
            <a:ext cx="77040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588250" y="73007"/>
            <a:ext cx="3689376" cy="1271911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rgbClr val="EB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rot="9000014">
            <a:off x="6873179" y="3545735"/>
            <a:ext cx="3689401" cy="1271920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rgbClr val="EB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53889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588250" y="73007"/>
            <a:ext cx="3689376" cy="1271911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 rot="6300050">
            <a:off x="7070485" y="2476597"/>
            <a:ext cx="3689208" cy="1271853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81718" y="1177202"/>
            <a:ext cx="4197900" cy="15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881718" y="2865085"/>
            <a:ext cx="3435900" cy="16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4671475" y="450150"/>
            <a:ext cx="3313800" cy="23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4671475" y="2808872"/>
            <a:ext cx="3063000" cy="16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6247875" y="732982"/>
            <a:ext cx="3689376" cy="1271911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-470350" y="4001957"/>
            <a:ext cx="3689376" cy="1271911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rgbClr val="4463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9"/>
          <p:cNvGrpSpPr/>
          <p:nvPr/>
        </p:nvGrpSpPr>
        <p:grpSpPr>
          <a:xfrm rot="-5400000">
            <a:off x="5121832" y="3785596"/>
            <a:ext cx="868777" cy="1416509"/>
            <a:chOff x="-1644142" y="2405317"/>
            <a:chExt cx="868777" cy="1416509"/>
          </a:xfrm>
        </p:grpSpPr>
        <p:sp>
          <p:nvSpPr>
            <p:cNvPr id="59" name="Google Shape;59;p9"/>
            <p:cNvSpPr/>
            <p:nvPr/>
          </p:nvSpPr>
          <p:spPr>
            <a:xfrm>
              <a:off x="-1495668" y="2894722"/>
              <a:ext cx="147430" cy="427441"/>
            </a:xfrm>
            <a:custGeom>
              <a:avLst/>
              <a:gdLst/>
              <a:ahLst/>
              <a:cxnLst/>
              <a:rect l="l" t="t" r="r" b="b"/>
              <a:pathLst>
                <a:path w="21328" h="61836" extrusionOk="0">
                  <a:moveTo>
                    <a:pt x="1862" y="1"/>
                  </a:moveTo>
                  <a:cubicBezTo>
                    <a:pt x="1289" y="144"/>
                    <a:pt x="717" y="430"/>
                    <a:pt x="1" y="430"/>
                  </a:cubicBezTo>
                  <a:lnTo>
                    <a:pt x="19467" y="61835"/>
                  </a:lnTo>
                  <a:cubicBezTo>
                    <a:pt x="20040" y="61549"/>
                    <a:pt x="20612" y="61406"/>
                    <a:pt x="21328" y="61263"/>
                  </a:cubicBezTo>
                  <a:lnTo>
                    <a:pt x="1862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-1490719" y="2483124"/>
              <a:ext cx="129623" cy="297825"/>
            </a:xfrm>
            <a:custGeom>
              <a:avLst/>
              <a:gdLst/>
              <a:ahLst/>
              <a:cxnLst/>
              <a:rect l="l" t="t" r="r" b="b"/>
              <a:pathLst>
                <a:path w="18752" h="43085" extrusionOk="0">
                  <a:moveTo>
                    <a:pt x="17177" y="1"/>
                  </a:moveTo>
                  <a:lnTo>
                    <a:pt x="1" y="42512"/>
                  </a:lnTo>
                  <a:cubicBezTo>
                    <a:pt x="573" y="42655"/>
                    <a:pt x="1146" y="42798"/>
                    <a:pt x="1718" y="43084"/>
                  </a:cubicBezTo>
                  <a:lnTo>
                    <a:pt x="18751" y="716"/>
                  </a:lnTo>
                  <a:lnTo>
                    <a:pt x="17177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-1482804" y="3490358"/>
              <a:ext cx="105879" cy="144464"/>
            </a:xfrm>
            <a:custGeom>
              <a:avLst/>
              <a:gdLst/>
              <a:ahLst/>
              <a:cxnLst/>
              <a:rect l="l" t="t" r="r" b="b"/>
              <a:pathLst>
                <a:path w="15317" h="20899" extrusionOk="0">
                  <a:moveTo>
                    <a:pt x="14028" y="0"/>
                  </a:moveTo>
                  <a:lnTo>
                    <a:pt x="1" y="20182"/>
                  </a:lnTo>
                  <a:cubicBezTo>
                    <a:pt x="573" y="20326"/>
                    <a:pt x="1146" y="20469"/>
                    <a:pt x="1718" y="20898"/>
                  </a:cubicBezTo>
                  <a:lnTo>
                    <a:pt x="15316" y="1432"/>
                  </a:lnTo>
                  <a:cubicBezTo>
                    <a:pt x="14887" y="1002"/>
                    <a:pt x="14457" y="573"/>
                    <a:pt x="14028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-1251276" y="3470567"/>
              <a:ext cx="156333" cy="123685"/>
            </a:xfrm>
            <a:custGeom>
              <a:avLst/>
              <a:gdLst/>
              <a:ahLst/>
              <a:cxnLst/>
              <a:rect l="l" t="t" r="r" b="b"/>
              <a:pathLst>
                <a:path w="22616" h="17893" extrusionOk="0">
                  <a:moveTo>
                    <a:pt x="1288" y="1"/>
                  </a:moveTo>
                  <a:cubicBezTo>
                    <a:pt x="859" y="430"/>
                    <a:pt x="573" y="859"/>
                    <a:pt x="0" y="1289"/>
                  </a:cubicBezTo>
                  <a:lnTo>
                    <a:pt x="21470" y="17893"/>
                  </a:lnTo>
                  <a:lnTo>
                    <a:pt x="22615" y="16461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-1238419" y="3286536"/>
              <a:ext cx="197891" cy="95980"/>
            </a:xfrm>
            <a:custGeom>
              <a:avLst/>
              <a:gdLst/>
              <a:ahLst/>
              <a:cxnLst/>
              <a:rect l="l" t="t" r="r" b="b"/>
              <a:pathLst>
                <a:path w="28628" h="13885" extrusionOk="0">
                  <a:moveTo>
                    <a:pt x="27769" y="1"/>
                  </a:moveTo>
                  <a:lnTo>
                    <a:pt x="1" y="12024"/>
                  </a:lnTo>
                  <a:cubicBezTo>
                    <a:pt x="287" y="12596"/>
                    <a:pt x="430" y="13169"/>
                    <a:pt x="717" y="13885"/>
                  </a:cubicBezTo>
                  <a:lnTo>
                    <a:pt x="28628" y="1575"/>
                  </a:lnTo>
                  <a:cubicBezTo>
                    <a:pt x="28341" y="1146"/>
                    <a:pt x="28055" y="573"/>
                    <a:pt x="27769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-1587680" y="3226183"/>
              <a:ext cx="181073" cy="132589"/>
            </a:xfrm>
            <a:custGeom>
              <a:avLst/>
              <a:gdLst/>
              <a:ahLst/>
              <a:cxnLst/>
              <a:rect l="l" t="t" r="r" b="b"/>
              <a:pathLst>
                <a:path w="26195" h="19181" extrusionOk="0">
                  <a:moveTo>
                    <a:pt x="1145" y="0"/>
                  </a:moveTo>
                  <a:lnTo>
                    <a:pt x="0" y="1432"/>
                  </a:lnTo>
                  <a:lnTo>
                    <a:pt x="25192" y="19180"/>
                  </a:lnTo>
                  <a:cubicBezTo>
                    <a:pt x="25478" y="18751"/>
                    <a:pt x="25765" y="18322"/>
                    <a:pt x="26194" y="17892"/>
                  </a:cubicBezTo>
                  <a:lnTo>
                    <a:pt x="1145" y="0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-1119683" y="2909563"/>
              <a:ext cx="129616" cy="237472"/>
            </a:xfrm>
            <a:custGeom>
              <a:avLst/>
              <a:gdLst/>
              <a:ahLst/>
              <a:cxnLst/>
              <a:rect l="l" t="t" r="r" b="b"/>
              <a:pathLst>
                <a:path w="18751" h="34354" extrusionOk="0">
                  <a:moveTo>
                    <a:pt x="1574" y="1"/>
                  </a:moveTo>
                  <a:lnTo>
                    <a:pt x="0" y="860"/>
                  </a:lnTo>
                  <a:lnTo>
                    <a:pt x="17033" y="34353"/>
                  </a:lnTo>
                  <a:cubicBezTo>
                    <a:pt x="17606" y="34067"/>
                    <a:pt x="18178" y="33781"/>
                    <a:pt x="18751" y="33638"/>
                  </a:cubicBezTo>
                  <a:lnTo>
                    <a:pt x="1574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-1009864" y="3181618"/>
              <a:ext cx="154785" cy="131683"/>
            </a:xfrm>
            <a:custGeom>
              <a:avLst/>
              <a:gdLst/>
              <a:ahLst/>
              <a:cxnLst/>
              <a:rect l="l" t="t" r="r" b="b"/>
              <a:pathLst>
                <a:path w="22392" h="19050" extrusionOk="0">
                  <a:moveTo>
                    <a:pt x="9676" y="1"/>
                  </a:moveTo>
                  <a:cubicBezTo>
                    <a:pt x="4861" y="1"/>
                    <a:pt x="239" y="3618"/>
                    <a:pt x="144" y="9310"/>
                  </a:cubicBezTo>
                  <a:cubicBezTo>
                    <a:pt x="1" y="14606"/>
                    <a:pt x="4152" y="18900"/>
                    <a:pt x="9305" y="19043"/>
                  </a:cubicBezTo>
                  <a:cubicBezTo>
                    <a:pt x="9423" y="19047"/>
                    <a:pt x="9541" y="19049"/>
                    <a:pt x="9659" y="19049"/>
                  </a:cubicBezTo>
                  <a:cubicBezTo>
                    <a:pt x="18017" y="19049"/>
                    <a:pt x="22392" y="9082"/>
                    <a:pt x="16605" y="3012"/>
                  </a:cubicBezTo>
                  <a:cubicBezTo>
                    <a:pt x="14626" y="937"/>
                    <a:pt x="12126" y="1"/>
                    <a:pt x="9676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-1071268" y="3122240"/>
              <a:ext cx="295903" cy="251656"/>
            </a:xfrm>
            <a:custGeom>
              <a:avLst/>
              <a:gdLst/>
              <a:ahLst/>
              <a:cxnLst/>
              <a:rect l="l" t="t" r="r" b="b"/>
              <a:pathLst>
                <a:path w="42807" h="36406" extrusionOk="0">
                  <a:moveTo>
                    <a:pt x="18506" y="3592"/>
                  </a:moveTo>
                  <a:cubicBezTo>
                    <a:pt x="22199" y="3592"/>
                    <a:pt x="25953" y="5006"/>
                    <a:pt x="28923" y="8167"/>
                  </a:cubicBezTo>
                  <a:cubicBezTo>
                    <a:pt x="37858" y="17386"/>
                    <a:pt x="31193" y="32790"/>
                    <a:pt x="18537" y="32790"/>
                  </a:cubicBezTo>
                  <a:cubicBezTo>
                    <a:pt x="18421" y="32790"/>
                    <a:pt x="18304" y="32789"/>
                    <a:pt x="18188" y="32786"/>
                  </a:cubicBezTo>
                  <a:cubicBezTo>
                    <a:pt x="10029" y="32643"/>
                    <a:pt x="3588" y="25916"/>
                    <a:pt x="3874" y="17757"/>
                  </a:cubicBezTo>
                  <a:cubicBezTo>
                    <a:pt x="4065" y="9185"/>
                    <a:pt x="11163" y="3592"/>
                    <a:pt x="18506" y="3592"/>
                  </a:cubicBezTo>
                  <a:close/>
                  <a:moveTo>
                    <a:pt x="18519" y="1"/>
                  </a:moveTo>
                  <a:cubicBezTo>
                    <a:pt x="8598" y="1"/>
                    <a:pt x="577" y="7911"/>
                    <a:pt x="296" y="17757"/>
                  </a:cubicBezTo>
                  <a:cubicBezTo>
                    <a:pt x="1" y="28873"/>
                    <a:pt x="9103" y="36406"/>
                    <a:pt x="18635" y="36406"/>
                  </a:cubicBezTo>
                  <a:cubicBezTo>
                    <a:pt x="22973" y="36406"/>
                    <a:pt x="27399" y="34846"/>
                    <a:pt x="31070" y="31355"/>
                  </a:cubicBezTo>
                  <a:cubicBezTo>
                    <a:pt x="42807" y="20190"/>
                    <a:pt x="35221" y="437"/>
                    <a:pt x="19046" y="8"/>
                  </a:cubicBezTo>
                  <a:cubicBezTo>
                    <a:pt x="18870" y="3"/>
                    <a:pt x="18694" y="1"/>
                    <a:pt x="18519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-1625277" y="3191005"/>
              <a:ext cx="94715" cy="80710"/>
            </a:xfrm>
            <a:custGeom>
              <a:avLst/>
              <a:gdLst/>
              <a:ahLst/>
              <a:cxnLst/>
              <a:rect l="l" t="t" r="r" b="b"/>
              <a:pathLst>
                <a:path w="13702" h="11676" extrusionOk="0">
                  <a:moveTo>
                    <a:pt x="6007" y="0"/>
                  </a:moveTo>
                  <a:cubicBezTo>
                    <a:pt x="3070" y="0"/>
                    <a:pt x="239" y="2227"/>
                    <a:pt x="143" y="5662"/>
                  </a:cubicBezTo>
                  <a:cubicBezTo>
                    <a:pt x="0" y="8811"/>
                    <a:pt x="2577" y="11530"/>
                    <a:pt x="5726" y="11673"/>
                  </a:cubicBezTo>
                  <a:cubicBezTo>
                    <a:pt x="5785" y="11675"/>
                    <a:pt x="5844" y="11676"/>
                    <a:pt x="5903" y="11676"/>
                  </a:cubicBezTo>
                  <a:cubicBezTo>
                    <a:pt x="11082" y="11676"/>
                    <a:pt x="13701" y="5477"/>
                    <a:pt x="10163" y="1797"/>
                  </a:cubicBezTo>
                  <a:cubicBezTo>
                    <a:pt x="8970" y="557"/>
                    <a:pt x="7475" y="0"/>
                    <a:pt x="6007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-1597572" y="3643898"/>
              <a:ext cx="155061" cy="132416"/>
            </a:xfrm>
            <a:custGeom>
              <a:avLst/>
              <a:gdLst/>
              <a:ahLst/>
              <a:cxnLst/>
              <a:rect l="l" t="t" r="r" b="b"/>
              <a:pathLst>
                <a:path w="22432" h="19156" extrusionOk="0">
                  <a:moveTo>
                    <a:pt x="9739" y="1"/>
                  </a:moveTo>
                  <a:cubicBezTo>
                    <a:pt x="4901" y="1"/>
                    <a:pt x="238" y="3656"/>
                    <a:pt x="143" y="9278"/>
                  </a:cubicBezTo>
                  <a:cubicBezTo>
                    <a:pt x="0" y="14574"/>
                    <a:pt x="4151" y="19011"/>
                    <a:pt x="9447" y="19154"/>
                  </a:cubicBezTo>
                  <a:cubicBezTo>
                    <a:pt x="9506" y="19155"/>
                    <a:pt x="9565" y="19156"/>
                    <a:pt x="9623" y="19156"/>
                  </a:cubicBezTo>
                  <a:cubicBezTo>
                    <a:pt x="17955" y="19156"/>
                    <a:pt x="22431" y="9092"/>
                    <a:pt x="16604" y="2980"/>
                  </a:cubicBezTo>
                  <a:cubicBezTo>
                    <a:pt x="14642" y="923"/>
                    <a:pt x="12168" y="1"/>
                    <a:pt x="9739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-1644142" y="3599133"/>
              <a:ext cx="262267" cy="222693"/>
            </a:xfrm>
            <a:custGeom>
              <a:avLst/>
              <a:gdLst/>
              <a:ahLst/>
              <a:cxnLst/>
              <a:rect l="l" t="t" r="r" b="b"/>
              <a:pathLst>
                <a:path w="37941" h="32216" extrusionOk="0">
                  <a:moveTo>
                    <a:pt x="16471" y="3497"/>
                  </a:moveTo>
                  <a:cubicBezTo>
                    <a:pt x="19655" y="3497"/>
                    <a:pt x="22900" y="4721"/>
                    <a:pt x="25488" y="7452"/>
                  </a:cubicBezTo>
                  <a:cubicBezTo>
                    <a:pt x="33176" y="15425"/>
                    <a:pt x="27269" y="28637"/>
                    <a:pt x="16219" y="28637"/>
                  </a:cubicBezTo>
                  <a:cubicBezTo>
                    <a:pt x="16160" y="28637"/>
                    <a:pt x="16100" y="28637"/>
                    <a:pt x="16041" y="28636"/>
                  </a:cubicBezTo>
                  <a:cubicBezTo>
                    <a:pt x="9170" y="28350"/>
                    <a:pt x="3731" y="22625"/>
                    <a:pt x="3874" y="15754"/>
                  </a:cubicBezTo>
                  <a:cubicBezTo>
                    <a:pt x="4065" y="8327"/>
                    <a:pt x="10146" y="3497"/>
                    <a:pt x="16471" y="3497"/>
                  </a:cubicBezTo>
                  <a:close/>
                  <a:moveTo>
                    <a:pt x="16367" y="1"/>
                  </a:moveTo>
                  <a:cubicBezTo>
                    <a:pt x="7596" y="1"/>
                    <a:pt x="577" y="6912"/>
                    <a:pt x="296" y="15611"/>
                  </a:cubicBezTo>
                  <a:cubicBezTo>
                    <a:pt x="0" y="25477"/>
                    <a:pt x="8069" y="32215"/>
                    <a:pt x="16534" y="32215"/>
                  </a:cubicBezTo>
                  <a:cubicBezTo>
                    <a:pt x="20349" y="32215"/>
                    <a:pt x="24245" y="30846"/>
                    <a:pt x="27492" y="27777"/>
                  </a:cubicBezTo>
                  <a:cubicBezTo>
                    <a:pt x="37940" y="17901"/>
                    <a:pt x="31213" y="296"/>
                    <a:pt x="16900" y="9"/>
                  </a:cubicBezTo>
                  <a:cubicBezTo>
                    <a:pt x="16721" y="4"/>
                    <a:pt x="16544" y="1"/>
                    <a:pt x="16367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-1392768" y="3348790"/>
              <a:ext cx="155075" cy="132679"/>
            </a:xfrm>
            <a:custGeom>
              <a:avLst/>
              <a:gdLst/>
              <a:ahLst/>
              <a:cxnLst/>
              <a:rect l="l" t="t" r="r" b="b"/>
              <a:pathLst>
                <a:path w="22434" h="19194" extrusionOk="0">
                  <a:moveTo>
                    <a:pt x="9830" y="1"/>
                  </a:moveTo>
                  <a:cubicBezTo>
                    <a:pt x="5055" y="1"/>
                    <a:pt x="477" y="3584"/>
                    <a:pt x="287" y="9173"/>
                  </a:cubicBezTo>
                  <a:cubicBezTo>
                    <a:pt x="1" y="14469"/>
                    <a:pt x="4295" y="18906"/>
                    <a:pt x="9591" y="19192"/>
                  </a:cubicBezTo>
                  <a:cubicBezTo>
                    <a:pt x="9650" y="19193"/>
                    <a:pt x="9709" y="19194"/>
                    <a:pt x="9767" y="19194"/>
                  </a:cubicBezTo>
                  <a:cubicBezTo>
                    <a:pt x="18097" y="19194"/>
                    <a:pt x="22433" y="9130"/>
                    <a:pt x="16748" y="3018"/>
                  </a:cubicBezTo>
                  <a:cubicBezTo>
                    <a:pt x="14763" y="936"/>
                    <a:pt x="12271" y="1"/>
                    <a:pt x="9830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-1431727" y="3309278"/>
              <a:ext cx="246749" cy="210161"/>
            </a:xfrm>
            <a:custGeom>
              <a:avLst/>
              <a:gdLst/>
              <a:ahLst/>
              <a:cxnLst/>
              <a:rect l="l" t="t" r="r" b="b"/>
              <a:pathLst>
                <a:path w="35696" h="30403" extrusionOk="0">
                  <a:moveTo>
                    <a:pt x="15483" y="1762"/>
                  </a:moveTo>
                  <a:cubicBezTo>
                    <a:pt x="18892" y="1762"/>
                    <a:pt x="22361" y="3080"/>
                    <a:pt x="25103" y="6014"/>
                  </a:cubicBezTo>
                  <a:cubicBezTo>
                    <a:pt x="33323" y="14518"/>
                    <a:pt x="27090" y="28634"/>
                    <a:pt x="15434" y="28634"/>
                  </a:cubicBezTo>
                  <a:cubicBezTo>
                    <a:pt x="15318" y="28634"/>
                    <a:pt x="15201" y="28632"/>
                    <a:pt x="15084" y="28630"/>
                  </a:cubicBezTo>
                  <a:cubicBezTo>
                    <a:pt x="7641" y="28487"/>
                    <a:pt x="1772" y="22332"/>
                    <a:pt x="2059" y="14889"/>
                  </a:cubicBezTo>
                  <a:cubicBezTo>
                    <a:pt x="2249" y="6906"/>
                    <a:pt x="8748" y="1762"/>
                    <a:pt x="15483" y="1762"/>
                  </a:cubicBezTo>
                  <a:close/>
                  <a:moveTo>
                    <a:pt x="15534" y="0"/>
                  </a:moveTo>
                  <a:cubicBezTo>
                    <a:pt x="7349" y="0"/>
                    <a:pt x="481" y="6532"/>
                    <a:pt x="198" y="14746"/>
                  </a:cubicBezTo>
                  <a:cubicBezTo>
                    <a:pt x="1" y="24097"/>
                    <a:pt x="7589" y="30402"/>
                    <a:pt x="15513" y="30402"/>
                  </a:cubicBezTo>
                  <a:cubicBezTo>
                    <a:pt x="19112" y="30402"/>
                    <a:pt x="22779" y="29102"/>
                    <a:pt x="25819" y="26196"/>
                  </a:cubicBezTo>
                  <a:cubicBezTo>
                    <a:pt x="35695" y="16893"/>
                    <a:pt x="29397" y="289"/>
                    <a:pt x="15799" y="3"/>
                  </a:cubicBezTo>
                  <a:cubicBezTo>
                    <a:pt x="15711" y="1"/>
                    <a:pt x="15622" y="0"/>
                    <a:pt x="15534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-1456087" y="2405317"/>
              <a:ext cx="178101" cy="160453"/>
            </a:xfrm>
            <a:custGeom>
              <a:avLst/>
              <a:gdLst/>
              <a:ahLst/>
              <a:cxnLst/>
              <a:rect l="l" t="t" r="r" b="b"/>
              <a:pathLst>
                <a:path w="25765" h="23212" extrusionOk="0">
                  <a:moveTo>
                    <a:pt x="12937" y="1"/>
                  </a:moveTo>
                  <a:cubicBezTo>
                    <a:pt x="10020" y="1"/>
                    <a:pt x="7102" y="1075"/>
                    <a:pt x="4867" y="3241"/>
                  </a:cubicBezTo>
                  <a:cubicBezTo>
                    <a:pt x="287" y="7678"/>
                    <a:pt x="0" y="14978"/>
                    <a:pt x="4581" y="19559"/>
                  </a:cubicBezTo>
                  <a:cubicBezTo>
                    <a:pt x="6869" y="21994"/>
                    <a:pt x="9918" y="23212"/>
                    <a:pt x="12962" y="23212"/>
                  </a:cubicBezTo>
                  <a:cubicBezTo>
                    <a:pt x="15823" y="23212"/>
                    <a:pt x="18679" y="22137"/>
                    <a:pt x="20898" y="19988"/>
                  </a:cubicBezTo>
                  <a:cubicBezTo>
                    <a:pt x="25621" y="15551"/>
                    <a:pt x="25764" y="8251"/>
                    <a:pt x="21327" y="3527"/>
                  </a:cubicBezTo>
                  <a:cubicBezTo>
                    <a:pt x="19056" y="1183"/>
                    <a:pt x="15997" y="1"/>
                    <a:pt x="12937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-1186969" y="2846728"/>
              <a:ext cx="145453" cy="131994"/>
            </a:xfrm>
            <a:custGeom>
              <a:avLst/>
              <a:gdLst/>
              <a:ahLst/>
              <a:cxnLst/>
              <a:rect l="l" t="t" r="r" b="b"/>
              <a:pathLst>
                <a:path w="21042" h="19095" extrusionOk="0">
                  <a:moveTo>
                    <a:pt x="10596" y="1"/>
                  </a:moveTo>
                  <a:cubicBezTo>
                    <a:pt x="8209" y="1"/>
                    <a:pt x="5834" y="895"/>
                    <a:pt x="4009" y="2650"/>
                  </a:cubicBezTo>
                  <a:cubicBezTo>
                    <a:pt x="144" y="6371"/>
                    <a:pt x="1" y="12383"/>
                    <a:pt x="3722" y="16105"/>
                  </a:cubicBezTo>
                  <a:cubicBezTo>
                    <a:pt x="5562" y="18092"/>
                    <a:pt x="8045" y="19095"/>
                    <a:pt x="10549" y="19095"/>
                  </a:cubicBezTo>
                  <a:cubicBezTo>
                    <a:pt x="12915" y="19095"/>
                    <a:pt x="15299" y="18199"/>
                    <a:pt x="17177" y="16391"/>
                  </a:cubicBezTo>
                  <a:cubicBezTo>
                    <a:pt x="20898" y="12812"/>
                    <a:pt x="21042" y="6801"/>
                    <a:pt x="17463" y="2936"/>
                  </a:cubicBezTo>
                  <a:cubicBezTo>
                    <a:pt x="15567" y="967"/>
                    <a:pt x="13075" y="1"/>
                    <a:pt x="10596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-1541180" y="2802965"/>
              <a:ext cx="76915" cy="66063"/>
            </a:xfrm>
            <a:custGeom>
              <a:avLst/>
              <a:gdLst/>
              <a:ahLst/>
              <a:cxnLst/>
              <a:rect l="l" t="t" r="r" b="b"/>
              <a:pathLst>
                <a:path w="11127" h="9557" extrusionOk="0">
                  <a:moveTo>
                    <a:pt x="4805" y="0"/>
                  </a:moveTo>
                  <a:cubicBezTo>
                    <a:pt x="2392" y="0"/>
                    <a:pt x="96" y="1840"/>
                    <a:pt x="1" y="4687"/>
                  </a:cubicBezTo>
                  <a:cubicBezTo>
                    <a:pt x="1" y="7263"/>
                    <a:pt x="2005" y="9553"/>
                    <a:pt x="4724" y="9553"/>
                  </a:cubicBezTo>
                  <a:cubicBezTo>
                    <a:pt x="4783" y="9555"/>
                    <a:pt x="4841" y="9556"/>
                    <a:pt x="4899" y="9556"/>
                  </a:cubicBezTo>
                  <a:cubicBezTo>
                    <a:pt x="9076" y="9556"/>
                    <a:pt x="11126" y="4503"/>
                    <a:pt x="8303" y="1538"/>
                  </a:cubicBezTo>
                  <a:cubicBezTo>
                    <a:pt x="7289" y="476"/>
                    <a:pt x="6032" y="0"/>
                    <a:pt x="4805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-1581127" y="2764096"/>
              <a:ext cx="169571" cy="144319"/>
            </a:xfrm>
            <a:custGeom>
              <a:avLst/>
              <a:gdLst/>
              <a:ahLst/>
              <a:cxnLst/>
              <a:rect l="l" t="t" r="r" b="b"/>
              <a:pathLst>
                <a:path w="24531" h="20878" extrusionOk="0">
                  <a:moveTo>
                    <a:pt x="10631" y="1832"/>
                  </a:moveTo>
                  <a:cubicBezTo>
                    <a:pt x="12866" y="1832"/>
                    <a:pt x="15145" y="2688"/>
                    <a:pt x="16944" y="4584"/>
                  </a:cubicBezTo>
                  <a:cubicBezTo>
                    <a:pt x="22018" y="10081"/>
                    <a:pt x="18210" y="19048"/>
                    <a:pt x="10712" y="19048"/>
                  </a:cubicBezTo>
                  <a:cubicBezTo>
                    <a:pt x="10596" y="19048"/>
                    <a:pt x="10478" y="19045"/>
                    <a:pt x="10360" y="19041"/>
                  </a:cubicBezTo>
                  <a:cubicBezTo>
                    <a:pt x="5493" y="18898"/>
                    <a:pt x="1772" y="14890"/>
                    <a:pt x="1915" y="10167"/>
                  </a:cubicBezTo>
                  <a:cubicBezTo>
                    <a:pt x="2104" y="5063"/>
                    <a:pt x="6286" y="1832"/>
                    <a:pt x="10631" y="1832"/>
                  </a:cubicBezTo>
                  <a:close/>
                  <a:moveTo>
                    <a:pt x="10665" y="1"/>
                  </a:moveTo>
                  <a:cubicBezTo>
                    <a:pt x="4921" y="1"/>
                    <a:pt x="338" y="4529"/>
                    <a:pt x="197" y="10167"/>
                  </a:cubicBezTo>
                  <a:cubicBezTo>
                    <a:pt x="0" y="16575"/>
                    <a:pt x="5167" y="20878"/>
                    <a:pt x="10601" y="20878"/>
                  </a:cubicBezTo>
                  <a:cubicBezTo>
                    <a:pt x="13056" y="20878"/>
                    <a:pt x="15566" y="19999"/>
                    <a:pt x="17660" y="18039"/>
                  </a:cubicBezTo>
                  <a:cubicBezTo>
                    <a:pt x="24530" y="11598"/>
                    <a:pt x="20093" y="290"/>
                    <a:pt x="10933" y="4"/>
                  </a:cubicBezTo>
                  <a:cubicBezTo>
                    <a:pt x="10843" y="2"/>
                    <a:pt x="10754" y="1"/>
                    <a:pt x="10665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1132547" y="3555916"/>
              <a:ext cx="77876" cy="66063"/>
            </a:xfrm>
            <a:custGeom>
              <a:avLst/>
              <a:gdLst/>
              <a:ahLst/>
              <a:cxnLst/>
              <a:rect l="l" t="t" r="r" b="b"/>
              <a:pathLst>
                <a:path w="11266" h="9557" extrusionOk="0">
                  <a:moveTo>
                    <a:pt x="4906" y="0"/>
                  </a:moveTo>
                  <a:cubicBezTo>
                    <a:pt x="2534" y="0"/>
                    <a:pt x="238" y="1840"/>
                    <a:pt x="143" y="4687"/>
                  </a:cubicBezTo>
                  <a:cubicBezTo>
                    <a:pt x="0" y="7406"/>
                    <a:pt x="2147" y="9553"/>
                    <a:pt x="4724" y="9553"/>
                  </a:cubicBezTo>
                  <a:cubicBezTo>
                    <a:pt x="4784" y="9555"/>
                    <a:pt x="4844" y="9556"/>
                    <a:pt x="4903" y="9556"/>
                  </a:cubicBezTo>
                  <a:cubicBezTo>
                    <a:pt x="9081" y="9556"/>
                    <a:pt x="11266" y="4643"/>
                    <a:pt x="8302" y="1538"/>
                  </a:cubicBezTo>
                  <a:cubicBezTo>
                    <a:pt x="7337" y="476"/>
                    <a:pt x="6112" y="0"/>
                    <a:pt x="4906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9"/>
          <p:cNvSpPr/>
          <p:nvPr/>
        </p:nvSpPr>
        <p:spPr>
          <a:xfrm>
            <a:off x="5884775" y="-6"/>
            <a:ext cx="3689376" cy="1271911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rgbClr val="EB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4847975" y="891218"/>
            <a:ext cx="3063000" cy="15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4847975" y="2390600"/>
            <a:ext cx="3063000" cy="16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720000" y="2859185"/>
            <a:ext cx="77040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93256"/>
            <a:ext cx="7704000" cy="13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500"/>
              <a:buFont typeface="Roboto Slab Black"/>
              <a:buNone/>
              <a:defRPr sz="8500">
                <a:solidFill>
                  <a:schemeClr val="accent4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Roboto Slab Black"/>
              <a:buNone/>
              <a:defRPr sz="12000">
                <a:solidFill>
                  <a:schemeClr val="accent4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Roboto Slab Black"/>
              <a:buNone/>
              <a:defRPr sz="12000">
                <a:solidFill>
                  <a:schemeClr val="accent4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Roboto Slab Black"/>
              <a:buNone/>
              <a:defRPr sz="12000">
                <a:solidFill>
                  <a:schemeClr val="accent4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Roboto Slab Black"/>
              <a:buNone/>
              <a:defRPr sz="12000">
                <a:solidFill>
                  <a:schemeClr val="accent4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Roboto Slab Black"/>
              <a:buNone/>
              <a:defRPr sz="12000">
                <a:solidFill>
                  <a:schemeClr val="accent4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Roboto Slab Black"/>
              <a:buNone/>
              <a:defRPr sz="12000">
                <a:solidFill>
                  <a:schemeClr val="accent4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Roboto Slab Black"/>
              <a:buNone/>
              <a:defRPr sz="12000">
                <a:solidFill>
                  <a:schemeClr val="accent4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Roboto Slab Black"/>
              <a:buNone/>
              <a:defRPr sz="12000">
                <a:solidFill>
                  <a:schemeClr val="accent4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9pPr>
          </a:lstStyle>
          <a:p>
            <a:r>
              <a:t>xx%</a:t>
            </a:r>
          </a:p>
        </p:txBody>
      </p:sp>
      <p:grpSp>
        <p:nvGrpSpPr>
          <p:cNvPr id="87" name="Google Shape;87;p11"/>
          <p:cNvGrpSpPr/>
          <p:nvPr/>
        </p:nvGrpSpPr>
        <p:grpSpPr>
          <a:xfrm rot="1800044">
            <a:off x="-989351" y="2085844"/>
            <a:ext cx="11732282" cy="1276608"/>
            <a:chOff x="-2669840" y="1413898"/>
            <a:chExt cx="11732540" cy="1276636"/>
          </a:xfrm>
        </p:grpSpPr>
        <p:sp>
          <p:nvSpPr>
            <p:cNvPr id="88" name="Google Shape;88;p11"/>
            <p:cNvSpPr/>
            <p:nvPr/>
          </p:nvSpPr>
          <p:spPr>
            <a:xfrm>
              <a:off x="5373325" y="1418622"/>
              <a:ext cx="3689376" cy="1271911"/>
            </a:xfrm>
            <a:custGeom>
              <a:avLst/>
              <a:gdLst/>
              <a:ahLst/>
              <a:cxnLst/>
              <a:rect l="l" t="t" r="r" b="b"/>
              <a:pathLst>
                <a:path w="286109" h="98636" extrusionOk="0">
                  <a:moveTo>
                    <a:pt x="55426" y="1"/>
                  </a:moveTo>
                  <a:cubicBezTo>
                    <a:pt x="55339" y="1"/>
                    <a:pt x="55253" y="3"/>
                    <a:pt x="55166" y="7"/>
                  </a:cubicBezTo>
                  <a:cubicBezTo>
                    <a:pt x="48713" y="343"/>
                    <a:pt x="48645" y="10023"/>
                    <a:pt x="55300" y="10225"/>
                  </a:cubicBezTo>
                  <a:lnTo>
                    <a:pt x="54561" y="20845"/>
                  </a:lnTo>
                  <a:lnTo>
                    <a:pt x="54359" y="20845"/>
                  </a:lnTo>
                  <a:cubicBezTo>
                    <a:pt x="50595" y="21316"/>
                    <a:pt x="47906" y="24744"/>
                    <a:pt x="48242" y="28508"/>
                  </a:cubicBezTo>
                  <a:cubicBezTo>
                    <a:pt x="48627" y="32106"/>
                    <a:pt x="51654" y="34844"/>
                    <a:pt x="55208" y="34844"/>
                  </a:cubicBezTo>
                  <a:cubicBezTo>
                    <a:pt x="55372" y="34844"/>
                    <a:pt x="55537" y="34839"/>
                    <a:pt x="55703" y="34827"/>
                  </a:cubicBezTo>
                  <a:lnTo>
                    <a:pt x="58325" y="49749"/>
                  </a:lnTo>
                  <a:cubicBezTo>
                    <a:pt x="56107" y="50153"/>
                    <a:pt x="54561" y="52304"/>
                    <a:pt x="54897" y="54589"/>
                  </a:cubicBezTo>
                  <a:cubicBezTo>
                    <a:pt x="54964" y="54992"/>
                    <a:pt x="55031" y="55329"/>
                    <a:pt x="55166" y="55665"/>
                  </a:cubicBezTo>
                  <a:lnTo>
                    <a:pt x="45486" y="59765"/>
                  </a:lnTo>
                  <a:cubicBezTo>
                    <a:pt x="44175" y="57440"/>
                    <a:pt x="41753" y="56067"/>
                    <a:pt x="39159" y="56067"/>
                  </a:cubicBezTo>
                  <a:cubicBezTo>
                    <a:pt x="38828" y="56067"/>
                    <a:pt x="38494" y="56089"/>
                    <a:pt x="38159" y="56135"/>
                  </a:cubicBezTo>
                  <a:cubicBezTo>
                    <a:pt x="37420" y="56270"/>
                    <a:pt x="36613" y="56471"/>
                    <a:pt x="35941" y="56807"/>
                  </a:cubicBezTo>
                  <a:lnTo>
                    <a:pt x="23707" y="36104"/>
                  </a:lnTo>
                  <a:cubicBezTo>
                    <a:pt x="27001" y="33818"/>
                    <a:pt x="26597" y="28777"/>
                    <a:pt x="22900" y="27097"/>
                  </a:cubicBezTo>
                  <a:cubicBezTo>
                    <a:pt x="22205" y="26793"/>
                    <a:pt x="21498" y="26654"/>
                    <a:pt x="20812" y="26654"/>
                  </a:cubicBezTo>
                  <a:cubicBezTo>
                    <a:pt x="17848" y="26654"/>
                    <a:pt x="15271" y="29254"/>
                    <a:pt x="15708" y="32474"/>
                  </a:cubicBezTo>
                  <a:cubicBezTo>
                    <a:pt x="15775" y="33348"/>
                    <a:pt x="16111" y="34155"/>
                    <a:pt x="16649" y="34827"/>
                  </a:cubicBezTo>
                  <a:lnTo>
                    <a:pt x="8179" y="40742"/>
                  </a:lnTo>
                  <a:cubicBezTo>
                    <a:pt x="7308" y="39708"/>
                    <a:pt x="6256" y="39276"/>
                    <a:pt x="5240" y="39276"/>
                  </a:cubicBezTo>
                  <a:cubicBezTo>
                    <a:pt x="2490" y="39276"/>
                    <a:pt x="1" y="42436"/>
                    <a:pt x="2062" y="45380"/>
                  </a:cubicBezTo>
                  <a:cubicBezTo>
                    <a:pt x="2876" y="46551"/>
                    <a:pt x="3989" y="47042"/>
                    <a:pt x="5089" y="47042"/>
                  </a:cubicBezTo>
                  <a:cubicBezTo>
                    <a:pt x="7714" y="47042"/>
                    <a:pt x="10268" y="44244"/>
                    <a:pt x="8515" y="41213"/>
                  </a:cubicBezTo>
                  <a:lnTo>
                    <a:pt x="16985" y="35297"/>
                  </a:lnTo>
                  <a:cubicBezTo>
                    <a:pt x="17983" y="36353"/>
                    <a:pt x="19390" y="36949"/>
                    <a:pt x="20849" y="36949"/>
                  </a:cubicBezTo>
                  <a:cubicBezTo>
                    <a:pt x="21062" y="36949"/>
                    <a:pt x="21275" y="36936"/>
                    <a:pt x="21489" y="36910"/>
                  </a:cubicBezTo>
                  <a:cubicBezTo>
                    <a:pt x="22026" y="36776"/>
                    <a:pt x="22631" y="36642"/>
                    <a:pt x="23169" y="36373"/>
                  </a:cubicBezTo>
                  <a:lnTo>
                    <a:pt x="35403" y="57143"/>
                  </a:lnTo>
                  <a:cubicBezTo>
                    <a:pt x="31908" y="59227"/>
                    <a:pt x="30832" y="63798"/>
                    <a:pt x="33050" y="67226"/>
                  </a:cubicBezTo>
                  <a:lnTo>
                    <a:pt x="22497" y="75629"/>
                  </a:lnTo>
                  <a:cubicBezTo>
                    <a:pt x="21572" y="74125"/>
                    <a:pt x="19962" y="73329"/>
                    <a:pt x="18338" y="73329"/>
                  </a:cubicBezTo>
                  <a:cubicBezTo>
                    <a:pt x="17130" y="73329"/>
                    <a:pt x="15915" y="73770"/>
                    <a:pt x="14968" y="74688"/>
                  </a:cubicBezTo>
                  <a:cubicBezTo>
                    <a:pt x="12683" y="76771"/>
                    <a:pt x="12885" y="80468"/>
                    <a:pt x="15372" y="82283"/>
                  </a:cubicBezTo>
                  <a:lnTo>
                    <a:pt x="10734" y="86989"/>
                  </a:lnTo>
                  <a:cubicBezTo>
                    <a:pt x="10599" y="86955"/>
                    <a:pt x="10448" y="86938"/>
                    <a:pt x="10297" y="86938"/>
                  </a:cubicBezTo>
                  <a:cubicBezTo>
                    <a:pt x="10145" y="86938"/>
                    <a:pt x="9994" y="86955"/>
                    <a:pt x="9860" y="86989"/>
                  </a:cubicBezTo>
                  <a:lnTo>
                    <a:pt x="9860" y="86921"/>
                  </a:lnTo>
                  <a:cubicBezTo>
                    <a:pt x="7574" y="87190"/>
                    <a:pt x="6768" y="90081"/>
                    <a:pt x="8582" y="91492"/>
                  </a:cubicBezTo>
                  <a:cubicBezTo>
                    <a:pt x="9051" y="91839"/>
                    <a:pt x="9569" y="91994"/>
                    <a:pt x="10073" y="91994"/>
                  </a:cubicBezTo>
                  <a:cubicBezTo>
                    <a:pt x="11524" y="91994"/>
                    <a:pt x="12865" y="90718"/>
                    <a:pt x="12616" y="89072"/>
                  </a:cubicBezTo>
                  <a:cubicBezTo>
                    <a:pt x="12481" y="88266"/>
                    <a:pt x="12011" y="87594"/>
                    <a:pt x="11338" y="87190"/>
                  </a:cubicBezTo>
                  <a:lnTo>
                    <a:pt x="15842" y="82619"/>
                  </a:lnTo>
                  <a:cubicBezTo>
                    <a:pt x="16595" y="83050"/>
                    <a:pt x="17434" y="83265"/>
                    <a:pt x="18290" y="83265"/>
                  </a:cubicBezTo>
                  <a:cubicBezTo>
                    <a:pt x="18504" y="83265"/>
                    <a:pt x="18719" y="83251"/>
                    <a:pt x="18934" y="83224"/>
                  </a:cubicBezTo>
                  <a:cubicBezTo>
                    <a:pt x="19674" y="83090"/>
                    <a:pt x="20413" y="82821"/>
                    <a:pt x="21018" y="82418"/>
                  </a:cubicBezTo>
                  <a:lnTo>
                    <a:pt x="25186" y="87123"/>
                  </a:lnTo>
                  <a:cubicBezTo>
                    <a:pt x="23918" y="88887"/>
                    <a:pt x="25362" y="91102"/>
                    <a:pt x="27182" y="91102"/>
                  </a:cubicBezTo>
                  <a:cubicBezTo>
                    <a:pt x="27582" y="91102"/>
                    <a:pt x="28001" y="90995"/>
                    <a:pt x="28412" y="90753"/>
                  </a:cubicBezTo>
                  <a:cubicBezTo>
                    <a:pt x="30658" y="89406"/>
                    <a:pt x="29658" y="86159"/>
                    <a:pt x="27223" y="86159"/>
                  </a:cubicBezTo>
                  <a:cubicBezTo>
                    <a:pt x="27108" y="86159"/>
                    <a:pt x="26988" y="86167"/>
                    <a:pt x="26866" y="86182"/>
                  </a:cubicBezTo>
                  <a:cubicBezTo>
                    <a:pt x="26463" y="86249"/>
                    <a:pt x="25992" y="86384"/>
                    <a:pt x="25656" y="86720"/>
                  </a:cubicBezTo>
                  <a:lnTo>
                    <a:pt x="21556" y="82082"/>
                  </a:lnTo>
                  <a:cubicBezTo>
                    <a:pt x="22833" y="80939"/>
                    <a:pt x="23438" y="79258"/>
                    <a:pt x="23236" y="77645"/>
                  </a:cubicBezTo>
                  <a:cubicBezTo>
                    <a:pt x="23169" y="77107"/>
                    <a:pt x="23035" y="76637"/>
                    <a:pt x="22833" y="76234"/>
                  </a:cubicBezTo>
                  <a:lnTo>
                    <a:pt x="33386" y="67764"/>
                  </a:lnTo>
                  <a:cubicBezTo>
                    <a:pt x="34804" y="69536"/>
                    <a:pt x="36947" y="70581"/>
                    <a:pt x="39179" y="70581"/>
                  </a:cubicBezTo>
                  <a:cubicBezTo>
                    <a:pt x="39488" y="70581"/>
                    <a:pt x="39798" y="70561"/>
                    <a:pt x="40108" y="70520"/>
                  </a:cubicBezTo>
                  <a:cubicBezTo>
                    <a:pt x="45015" y="69915"/>
                    <a:pt x="47839" y="64672"/>
                    <a:pt x="45755" y="60303"/>
                  </a:cubicBezTo>
                  <a:lnTo>
                    <a:pt x="55434" y="56270"/>
                  </a:lnTo>
                  <a:cubicBezTo>
                    <a:pt x="56219" y="57598"/>
                    <a:pt x="57709" y="58384"/>
                    <a:pt x="59271" y="58384"/>
                  </a:cubicBezTo>
                  <a:cubicBezTo>
                    <a:pt x="59448" y="58384"/>
                    <a:pt x="59626" y="58374"/>
                    <a:pt x="59804" y="58353"/>
                  </a:cubicBezTo>
                  <a:cubicBezTo>
                    <a:pt x="60543" y="58219"/>
                    <a:pt x="61283" y="57950"/>
                    <a:pt x="61888" y="57480"/>
                  </a:cubicBezTo>
                  <a:lnTo>
                    <a:pt x="70492" y="67361"/>
                  </a:lnTo>
                  <a:cubicBezTo>
                    <a:pt x="67467" y="69713"/>
                    <a:pt x="66996" y="74083"/>
                    <a:pt x="69282" y="77175"/>
                  </a:cubicBezTo>
                  <a:cubicBezTo>
                    <a:pt x="70672" y="78963"/>
                    <a:pt x="72767" y="79905"/>
                    <a:pt x="74887" y="79905"/>
                  </a:cubicBezTo>
                  <a:cubicBezTo>
                    <a:pt x="76353" y="79905"/>
                    <a:pt x="77831" y="79454"/>
                    <a:pt x="79096" y="78519"/>
                  </a:cubicBezTo>
                  <a:cubicBezTo>
                    <a:pt x="82188" y="76301"/>
                    <a:pt x="82927" y="71932"/>
                    <a:pt x="80709" y="68772"/>
                  </a:cubicBezTo>
                  <a:cubicBezTo>
                    <a:pt x="79330" y="66808"/>
                    <a:pt x="77145" y="65753"/>
                    <a:pt x="74931" y="65753"/>
                  </a:cubicBezTo>
                  <a:cubicBezTo>
                    <a:pt x="73583" y="65753"/>
                    <a:pt x="72224" y="66144"/>
                    <a:pt x="71029" y="66957"/>
                  </a:cubicBezTo>
                  <a:lnTo>
                    <a:pt x="62358" y="57076"/>
                  </a:lnTo>
                  <a:cubicBezTo>
                    <a:pt x="63097" y="56337"/>
                    <a:pt x="63568" y="55396"/>
                    <a:pt x="63702" y="54320"/>
                  </a:cubicBezTo>
                  <a:lnTo>
                    <a:pt x="81986" y="53648"/>
                  </a:lnTo>
                  <a:cubicBezTo>
                    <a:pt x="81986" y="53850"/>
                    <a:pt x="81986" y="54119"/>
                    <a:pt x="81986" y="54387"/>
                  </a:cubicBezTo>
                  <a:cubicBezTo>
                    <a:pt x="82336" y="56833"/>
                    <a:pt x="84416" y="58314"/>
                    <a:pt x="86549" y="58314"/>
                  </a:cubicBezTo>
                  <a:cubicBezTo>
                    <a:pt x="87700" y="58314"/>
                    <a:pt x="88865" y="57884"/>
                    <a:pt x="89784" y="56942"/>
                  </a:cubicBezTo>
                  <a:cubicBezTo>
                    <a:pt x="92472" y="54186"/>
                    <a:pt x="90792" y="49615"/>
                    <a:pt x="87028" y="49212"/>
                  </a:cubicBezTo>
                  <a:lnTo>
                    <a:pt x="87296" y="39532"/>
                  </a:lnTo>
                  <a:cubicBezTo>
                    <a:pt x="87599" y="39566"/>
                    <a:pt x="87885" y="39582"/>
                    <a:pt x="88162" y="39582"/>
                  </a:cubicBezTo>
                  <a:cubicBezTo>
                    <a:pt x="88439" y="39582"/>
                    <a:pt x="88708" y="39566"/>
                    <a:pt x="88977" y="39532"/>
                  </a:cubicBezTo>
                  <a:cubicBezTo>
                    <a:pt x="89313" y="39465"/>
                    <a:pt x="89649" y="39398"/>
                    <a:pt x="89918" y="39330"/>
                  </a:cubicBezTo>
                  <a:lnTo>
                    <a:pt x="102286" y="68033"/>
                  </a:lnTo>
                  <a:cubicBezTo>
                    <a:pt x="99598" y="70251"/>
                    <a:pt x="99732" y="74352"/>
                    <a:pt x="102555" y="76368"/>
                  </a:cubicBezTo>
                  <a:cubicBezTo>
                    <a:pt x="103482" y="77030"/>
                    <a:pt x="104531" y="77337"/>
                    <a:pt x="105563" y="77337"/>
                  </a:cubicBezTo>
                  <a:cubicBezTo>
                    <a:pt x="107677" y="77337"/>
                    <a:pt x="109719" y="76049"/>
                    <a:pt x="110487" y="73881"/>
                  </a:cubicBezTo>
                  <a:lnTo>
                    <a:pt x="117276" y="74553"/>
                  </a:lnTo>
                  <a:cubicBezTo>
                    <a:pt x="117075" y="75158"/>
                    <a:pt x="117075" y="75830"/>
                    <a:pt x="117142" y="76503"/>
                  </a:cubicBezTo>
                  <a:cubicBezTo>
                    <a:pt x="117344" y="78116"/>
                    <a:pt x="118352" y="79527"/>
                    <a:pt x="119898" y="80267"/>
                  </a:cubicBezTo>
                  <a:lnTo>
                    <a:pt x="116335" y="88199"/>
                  </a:lnTo>
                  <a:cubicBezTo>
                    <a:pt x="115955" y="88102"/>
                    <a:pt x="115593" y="88057"/>
                    <a:pt x="115251" y="88057"/>
                  </a:cubicBezTo>
                  <a:cubicBezTo>
                    <a:pt x="111294" y="88057"/>
                    <a:pt x="109977" y="94035"/>
                    <a:pt x="114184" y="95458"/>
                  </a:cubicBezTo>
                  <a:cubicBezTo>
                    <a:pt x="114653" y="95617"/>
                    <a:pt x="115101" y="95689"/>
                    <a:pt x="115523" y="95689"/>
                  </a:cubicBezTo>
                  <a:cubicBezTo>
                    <a:pt x="119218" y="95689"/>
                    <a:pt x="120915" y="90150"/>
                    <a:pt x="116873" y="88400"/>
                  </a:cubicBezTo>
                  <a:lnTo>
                    <a:pt x="120436" y="80468"/>
                  </a:lnTo>
                  <a:cubicBezTo>
                    <a:pt x="120978" y="80649"/>
                    <a:pt x="121525" y="80735"/>
                    <a:pt x="122061" y="80735"/>
                  </a:cubicBezTo>
                  <a:cubicBezTo>
                    <a:pt x="124119" y="80735"/>
                    <a:pt x="126008" y="79470"/>
                    <a:pt x="126754" y="77444"/>
                  </a:cubicBezTo>
                  <a:lnTo>
                    <a:pt x="145441" y="88199"/>
                  </a:lnTo>
                  <a:cubicBezTo>
                    <a:pt x="142736" y="92995"/>
                    <a:pt x="146330" y="98635"/>
                    <a:pt x="151491" y="98635"/>
                  </a:cubicBezTo>
                  <a:cubicBezTo>
                    <a:pt x="151972" y="98635"/>
                    <a:pt x="152466" y="98586"/>
                    <a:pt x="152970" y="98483"/>
                  </a:cubicBezTo>
                  <a:cubicBezTo>
                    <a:pt x="158885" y="97273"/>
                    <a:pt x="160700" y="89677"/>
                    <a:pt x="155928" y="85980"/>
                  </a:cubicBezTo>
                  <a:lnTo>
                    <a:pt x="160162" y="79527"/>
                  </a:lnTo>
                  <a:cubicBezTo>
                    <a:pt x="160991" y="80094"/>
                    <a:pt x="161918" y="80356"/>
                    <a:pt x="162828" y="80356"/>
                  </a:cubicBezTo>
                  <a:cubicBezTo>
                    <a:pt x="164944" y="80356"/>
                    <a:pt x="166972" y="78940"/>
                    <a:pt x="167489" y="76637"/>
                  </a:cubicBezTo>
                  <a:lnTo>
                    <a:pt x="181337" y="80468"/>
                  </a:lnTo>
                  <a:cubicBezTo>
                    <a:pt x="179159" y="85197"/>
                    <a:pt x="182798" y="90386"/>
                    <a:pt x="187722" y="90386"/>
                  </a:cubicBezTo>
                  <a:cubicBezTo>
                    <a:pt x="188118" y="90386"/>
                    <a:pt x="188522" y="90352"/>
                    <a:pt x="188932" y="90282"/>
                  </a:cubicBezTo>
                  <a:cubicBezTo>
                    <a:pt x="194512" y="89341"/>
                    <a:pt x="196730" y="82552"/>
                    <a:pt x="192831" y="78452"/>
                  </a:cubicBezTo>
                  <a:lnTo>
                    <a:pt x="203183" y="70318"/>
                  </a:lnTo>
                  <a:cubicBezTo>
                    <a:pt x="204490" y="72160"/>
                    <a:pt x="206637" y="73267"/>
                    <a:pt x="208929" y="73267"/>
                  </a:cubicBezTo>
                  <a:cubicBezTo>
                    <a:pt x="209230" y="73267"/>
                    <a:pt x="209533" y="73248"/>
                    <a:pt x="209838" y="73209"/>
                  </a:cubicBezTo>
                  <a:cubicBezTo>
                    <a:pt x="210779" y="73074"/>
                    <a:pt x="211720" y="72738"/>
                    <a:pt x="212594" y="72200"/>
                  </a:cubicBezTo>
                  <a:lnTo>
                    <a:pt x="218374" y="82888"/>
                  </a:lnTo>
                  <a:cubicBezTo>
                    <a:pt x="214161" y="85618"/>
                    <a:pt x="216601" y="91701"/>
                    <a:pt x="220885" y="91701"/>
                  </a:cubicBezTo>
                  <a:cubicBezTo>
                    <a:pt x="221454" y="91701"/>
                    <a:pt x="222054" y="91594"/>
                    <a:pt x="222677" y="91358"/>
                  </a:cubicBezTo>
                  <a:cubicBezTo>
                    <a:pt x="227798" y="89438"/>
                    <a:pt x="226213" y="82092"/>
                    <a:pt x="221116" y="82092"/>
                  </a:cubicBezTo>
                  <a:cubicBezTo>
                    <a:pt x="220861" y="82092"/>
                    <a:pt x="220596" y="82110"/>
                    <a:pt x="220324" y="82149"/>
                  </a:cubicBezTo>
                  <a:cubicBezTo>
                    <a:pt x="219853" y="82216"/>
                    <a:pt x="219383" y="82351"/>
                    <a:pt x="218912" y="82552"/>
                  </a:cubicBezTo>
                  <a:lnTo>
                    <a:pt x="213131" y="71864"/>
                  </a:lnTo>
                  <a:cubicBezTo>
                    <a:pt x="216089" y="69646"/>
                    <a:pt x="216828" y="65479"/>
                    <a:pt x="214812" y="62319"/>
                  </a:cubicBezTo>
                  <a:lnTo>
                    <a:pt x="240960" y="47531"/>
                  </a:lnTo>
                  <a:cubicBezTo>
                    <a:pt x="242347" y="51556"/>
                    <a:pt x="246083" y="53914"/>
                    <a:pt x="249953" y="53914"/>
                  </a:cubicBezTo>
                  <a:cubicBezTo>
                    <a:pt x="251900" y="53914"/>
                    <a:pt x="253882" y="53317"/>
                    <a:pt x="255614" y="52035"/>
                  </a:cubicBezTo>
                  <a:lnTo>
                    <a:pt x="265966" y="67495"/>
                  </a:lnTo>
                  <a:cubicBezTo>
                    <a:pt x="262807" y="69041"/>
                    <a:pt x="261933" y="73142"/>
                    <a:pt x="264084" y="75898"/>
                  </a:cubicBezTo>
                  <a:cubicBezTo>
                    <a:pt x="265166" y="77284"/>
                    <a:pt x="266758" y="77973"/>
                    <a:pt x="268365" y="77973"/>
                  </a:cubicBezTo>
                  <a:cubicBezTo>
                    <a:pt x="269952" y="77973"/>
                    <a:pt x="271552" y="77301"/>
                    <a:pt x="272688" y="75965"/>
                  </a:cubicBezTo>
                  <a:lnTo>
                    <a:pt x="278872" y="82888"/>
                  </a:lnTo>
                  <a:cubicBezTo>
                    <a:pt x="278267" y="83561"/>
                    <a:pt x="277998" y="84434"/>
                    <a:pt x="278065" y="85375"/>
                  </a:cubicBezTo>
                  <a:cubicBezTo>
                    <a:pt x="278313" y="87028"/>
                    <a:pt x="279704" y="87995"/>
                    <a:pt x="281114" y="87995"/>
                  </a:cubicBezTo>
                  <a:cubicBezTo>
                    <a:pt x="281998" y="87995"/>
                    <a:pt x="282889" y="87616"/>
                    <a:pt x="283510" y="86787"/>
                  </a:cubicBezTo>
                  <a:cubicBezTo>
                    <a:pt x="285104" y="84747"/>
                    <a:pt x="283554" y="81921"/>
                    <a:pt x="281096" y="81921"/>
                  </a:cubicBezTo>
                  <a:cubicBezTo>
                    <a:pt x="280963" y="81921"/>
                    <a:pt x="280826" y="81930"/>
                    <a:pt x="280687" y="81947"/>
                  </a:cubicBezTo>
                  <a:cubicBezTo>
                    <a:pt x="280216" y="82014"/>
                    <a:pt x="279746" y="82216"/>
                    <a:pt x="279343" y="82485"/>
                  </a:cubicBezTo>
                  <a:lnTo>
                    <a:pt x="273024" y="75494"/>
                  </a:lnTo>
                  <a:cubicBezTo>
                    <a:pt x="274368" y="73478"/>
                    <a:pt x="274234" y="70856"/>
                    <a:pt x="272688" y="68974"/>
                  </a:cubicBezTo>
                  <a:lnTo>
                    <a:pt x="279679" y="64201"/>
                  </a:lnTo>
                  <a:cubicBezTo>
                    <a:pt x="280351" y="65042"/>
                    <a:pt x="281190" y="65395"/>
                    <a:pt x="282008" y="65395"/>
                  </a:cubicBezTo>
                  <a:cubicBezTo>
                    <a:pt x="284131" y="65395"/>
                    <a:pt x="286109" y="63017"/>
                    <a:pt x="284653" y="60639"/>
                  </a:cubicBezTo>
                  <a:cubicBezTo>
                    <a:pt x="284007" y="59639"/>
                    <a:pt x="283084" y="59220"/>
                    <a:pt x="282169" y="59220"/>
                  </a:cubicBezTo>
                  <a:cubicBezTo>
                    <a:pt x="280132" y="59220"/>
                    <a:pt x="278136" y="61298"/>
                    <a:pt x="279343" y="63664"/>
                  </a:cubicBezTo>
                  <a:lnTo>
                    <a:pt x="272285" y="68503"/>
                  </a:lnTo>
                  <a:cubicBezTo>
                    <a:pt x="271201" y="67467"/>
                    <a:pt x="269788" y="66926"/>
                    <a:pt x="268346" y="66926"/>
                  </a:cubicBezTo>
                  <a:cubicBezTo>
                    <a:pt x="267729" y="66926"/>
                    <a:pt x="267107" y="67025"/>
                    <a:pt x="266504" y="67226"/>
                  </a:cubicBezTo>
                  <a:lnTo>
                    <a:pt x="256085" y="51699"/>
                  </a:lnTo>
                  <a:cubicBezTo>
                    <a:pt x="261664" y="46993"/>
                    <a:pt x="260118" y="38120"/>
                    <a:pt x="253396" y="35499"/>
                  </a:cubicBezTo>
                  <a:cubicBezTo>
                    <a:pt x="252239" y="35052"/>
                    <a:pt x="251075" y="34846"/>
                    <a:pt x="249944" y="34846"/>
                  </a:cubicBezTo>
                  <a:cubicBezTo>
                    <a:pt x="244434" y="34846"/>
                    <a:pt x="239709" y="39749"/>
                    <a:pt x="240490" y="45716"/>
                  </a:cubicBezTo>
                  <a:cubicBezTo>
                    <a:pt x="240557" y="46119"/>
                    <a:pt x="240691" y="46523"/>
                    <a:pt x="240759" y="46926"/>
                  </a:cubicBezTo>
                  <a:lnTo>
                    <a:pt x="214409" y="61849"/>
                  </a:lnTo>
                  <a:cubicBezTo>
                    <a:pt x="213088" y="60126"/>
                    <a:pt x="211081" y="59140"/>
                    <a:pt x="208974" y="59140"/>
                  </a:cubicBezTo>
                  <a:cubicBezTo>
                    <a:pt x="208614" y="59140"/>
                    <a:pt x="208251" y="59168"/>
                    <a:pt x="207888" y="59227"/>
                  </a:cubicBezTo>
                  <a:cubicBezTo>
                    <a:pt x="206342" y="59429"/>
                    <a:pt x="204931" y="60168"/>
                    <a:pt x="203788" y="61311"/>
                  </a:cubicBezTo>
                  <a:lnTo>
                    <a:pt x="180933" y="46052"/>
                  </a:lnTo>
                  <a:cubicBezTo>
                    <a:pt x="181605" y="42960"/>
                    <a:pt x="179723" y="40003"/>
                    <a:pt x="176698" y="39263"/>
                  </a:cubicBezTo>
                  <a:cubicBezTo>
                    <a:pt x="176242" y="39151"/>
                    <a:pt x="175785" y="39098"/>
                    <a:pt x="175335" y="39098"/>
                  </a:cubicBezTo>
                  <a:cubicBezTo>
                    <a:pt x="172810" y="39098"/>
                    <a:pt x="170527" y="40785"/>
                    <a:pt x="169842" y="43296"/>
                  </a:cubicBezTo>
                  <a:cubicBezTo>
                    <a:pt x="169035" y="46321"/>
                    <a:pt x="170716" y="49413"/>
                    <a:pt x="173674" y="50287"/>
                  </a:cubicBezTo>
                  <a:cubicBezTo>
                    <a:pt x="174217" y="50448"/>
                    <a:pt x="174768" y="50524"/>
                    <a:pt x="175311" y="50524"/>
                  </a:cubicBezTo>
                  <a:cubicBezTo>
                    <a:pt x="177720" y="50524"/>
                    <a:pt x="179976" y="49016"/>
                    <a:pt x="180799" y="46657"/>
                  </a:cubicBezTo>
                  <a:lnTo>
                    <a:pt x="203385" y="61782"/>
                  </a:lnTo>
                  <a:cubicBezTo>
                    <a:pt x="202175" y="63260"/>
                    <a:pt x="201637" y="65210"/>
                    <a:pt x="201906" y="67159"/>
                  </a:cubicBezTo>
                  <a:cubicBezTo>
                    <a:pt x="201973" y="68100"/>
                    <a:pt x="202309" y="68974"/>
                    <a:pt x="202780" y="69781"/>
                  </a:cubicBezTo>
                  <a:lnTo>
                    <a:pt x="192428" y="78049"/>
                  </a:lnTo>
                  <a:cubicBezTo>
                    <a:pt x="191046" y="76856"/>
                    <a:pt x="189369" y="76287"/>
                    <a:pt x="187719" y="76287"/>
                  </a:cubicBezTo>
                  <a:cubicBezTo>
                    <a:pt x="185275" y="76287"/>
                    <a:pt x="182889" y="77536"/>
                    <a:pt x="181605" y="79863"/>
                  </a:cubicBezTo>
                  <a:lnTo>
                    <a:pt x="167557" y="76032"/>
                  </a:lnTo>
                  <a:cubicBezTo>
                    <a:pt x="167557" y="75696"/>
                    <a:pt x="167557" y="75293"/>
                    <a:pt x="167557" y="74956"/>
                  </a:cubicBezTo>
                  <a:cubicBezTo>
                    <a:pt x="167422" y="74150"/>
                    <a:pt x="167086" y="73410"/>
                    <a:pt x="166615" y="72738"/>
                  </a:cubicBezTo>
                  <a:lnTo>
                    <a:pt x="180395" y="63260"/>
                  </a:lnTo>
                  <a:cubicBezTo>
                    <a:pt x="181318" y="65203"/>
                    <a:pt x="182951" y="66031"/>
                    <a:pt x="184581" y="66031"/>
                  </a:cubicBezTo>
                  <a:cubicBezTo>
                    <a:pt x="187465" y="66031"/>
                    <a:pt x="190342" y="63439"/>
                    <a:pt x="189268" y="59832"/>
                  </a:cubicBezTo>
                  <a:cubicBezTo>
                    <a:pt x="188565" y="57468"/>
                    <a:pt x="186683" y="56412"/>
                    <a:pt x="184792" y="56412"/>
                  </a:cubicBezTo>
                  <a:cubicBezTo>
                    <a:pt x="182167" y="56412"/>
                    <a:pt x="179523" y="58449"/>
                    <a:pt x="179992" y="61849"/>
                  </a:cubicBezTo>
                  <a:cubicBezTo>
                    <a:pt x="179992" y="62185"/>
                    <a:pt x="180059" y="62454"/>
                    <a:pt x="180194" y="62723"/>
                  </a:cubicBezTo>
                  <a:lnTo>
                    <a:pt x="166212" y="72268"/>
                  </a:lnTo>
                  <a:cubicBezTo>
                    <a:pt x="165263" y="71318"/>
                    <a:pt x="164013" y="70820"/>
                    <a:pt x="162767" y="70820"/>
                  </a:cubicBezTo>
                  <a:cubicBezTo>
                    <a:pt x="161806" y="70820"/>
                    <a:pt x="160847" y="71116"/>
                    <a:pt x="160028" y="71730"/>
                  </a:cubicBezTo>
                  <a:lnTo>
                    <a:pt x="150953" y="62319"/>
                  </a:lnTo>
                  <a:cubicBezTo>
                    <a:pt x="154760" y="57922"/>
                    <a:pt x="151645" y="51216"/>
                    <a:pt x="145989" y="51216"/>
                  </a:cubicBezTo>
                  <a:cubicBezTo>
                    <a:pt x="145853" y="51216"/>
                    <a:pt x="145715" y="51220"/>
                    <a:pt x="145576" y="51228"/>
                  </a:cubicBezTo>
                  <a:lnTo>
                    <a:pt x="144030" y="40473"/>
                  </a:lnTo>
                  <a:lnTo>
                    <a:pt x="144299" y="40473"/>
                  </a:lnTo>
                  <a:cubicBezTo>
                    <a:pt x="146853" y="40204"/>
                    <a:pt x="148735" y="38053"/>
                    <a:pt x="148668" y="35499"/>
                  </a:cubicBezTo>
                  <a:cubicBezTo>
                    <a:pt x="148533" y="32945"/>
                    <a:pt x="146450" y="30995"/>
                    <a:pt x="143895" y="30995"/>
                  </a:cubicBezTo>
                  <a:cubicBezTo>
                    <a:pt x="137913" y="30995"/>
                    <a:pt x="137375" y="39935"/>
                    <a:pt x="143492" y="40473"/>
                  </a:cubicBezTo>
                  <a:lnTo>
                    <a:pt x="144971" y="51295"/>
                  </a:lnTo>
                  <a:cubicBezTo>
                    <a:pt x="141341" y="51833"/>
                    <a:pt x="138787" y="55194"/>
                    <a:pt x="139324" y="58824"/>
                  </a:cubicBezTo>
                  <a:cubicBezTo>
                    <a:pt x="139813" y="62183"/>
                    <a:pt x="142632" y="64543"/>
                    <a:pt x="145866" y="64543"/>
                  </a:cubicBezTo>
                  <a:cubicBezTo>
                    <a:pt x="146192" y="64543"/>
                    <a:pt x="146521" y="64519"/>
                    <a:pt x="146853" y="64470"/>
                  </a:cubicBezTo>
                  <a:cubicBezTo>
                    <a:pt x="148265" y="64336"/>
                    <a:pt x="149542" y="63664"/>
                    <a:pt x="150550" y="62723"/>
                  </a:cubicBezTo>
                  <a:lnTo>
                    <a:pt x="159557" y="72133"/>
                  </a:lnTo>
                  <a:cubicBezTo>
                    <a:pt x="157541" y="74015"/>
                    <a:pt x="157608" y="77309"/>
                    <a:pt x="159692" y="79124"/>
                  </a:cubicBezTo>
                  <a:lnTo>
                    <a:pt x="155390" y="85644"/>
                  </a:lnTo>
                  <a:cubicBezTo>
                    <a:pt x="154193" y="84847"/>
                    <a:pt x="152849" y="84465"/>
                    <a:pt x="151521" y="84465"/>
                  </a:cubicBezTo>
                  <a:cubicBezTo>
                    <a:pt x="149268" y="84465"/>
                    <a:pt x="147064" y="85564"/>
                    <a:pt x="145710" y="87594"/>
                  </a:cubicBezTo>
                  <a:lnTo>
                    <a:pt x="126889" y="76839"/>
                  </a:lnTo>
                  <a:cubicBezTo>
                    <a:pt x="126956" y="76234"/>
                    <a:pt x="127023" y="75696"/>
                    <a:pt x="126956" y="75158"/>
                  </a:cubicBezTo>
                  <a:cubicBezTo>
                    <a:pt x="126584" y="72370"/>
                    <a:pt x="124300" y="70857"/>
                    <a:pt x="122015" y="70857"/>
                  </a:cubicBezTo>
                  <a:cubicBezTo>
                    <a:pt x="120168" y="70857"/>
                    <a:pt x="118319" y="71845"/>
                    <a:pt x="117478" y="73948"/>
                  </a:cubicBezTo>
                  <a:lnTo>
                    <a:pt x="110622" y="73276"/>
                  </a:lnTo>
                  <a:cubicBezTo>
                    <a:pt x="110756" y="72671"/>
                    <a:pt x="110823" y="71999"/>
                    <a:pt x="110756" y="71394"/>
                  </a:cubicBezTo>
                  <a:cubicBezTo>
                    <a:pt x="110387" y="68813"/>
                    <a:pt x="108109" y="66906"/>
                    <a:pt x="105563" y="66906"/>
                  </a:cubicBezTo>
                  <a:cubicBezTo>
                    <a:pt x="105324" y="66906"/>
                    <a:pt x="105083" y="66923"/>
                    <a:pt x="104841" y="66957"/>
                  </a:cubicBezTo>
                  <a:cubicBezTo>
                    <a:pt x="104101" y="67025"/>
                    <a:pt x="103362" y="67294"/>
                    <a:pt x="102757" y="67697"/>
                  </a:cubicBezTo>
                  <a:lnTo>
                    <a:pt x="90456" y="39129"/>
                  </a:lnTo>
                  <a:cubicBezTo>
                    <a:pt x="96734" y="36513"/>
                    <a:pt x="94677" y="27344"/>
                    <a:pt x="88185" y="27344"/>
                  </a:cubicBezTo>
                  <a:cubicBezTo>
                    <a:pt x="88005" y="27344"/>
                    <a:pt x="87820" y="27351"/>
                    <a:pt x="87633" y="27365"/>
                  </a:cubicBezTo>
                  <a:cubicBezTo>
                    <a:pt x="80709" y="27903"/>
                    <a:pt x="79902" y="37784"/>
                    <a:pt x="86692" y="39398"/>
                  </a:cubicBezTo>
                  <a:lnTo>
                    <a:pt x="86423" y="49144"/>
                  </a:lnTo>
                  <a:cubicBezTo>
                    <a:pt x="86221" y="49144"/>
                    <a:pt x="86019" y="49144"/>
                    <a:pt x="85885" y="49212"/>
                  </a:cubicBezTo>
                  <a:cubicBezTo>
                    <a:pt x="83868" y="49480"/>
                    <a:pt x="82255" y="51026"/>
                    <a:pt x="81986" y="53043"/>
                  </a:cubicBezTo>
                  <a:lnTo>
                    <a:pt x="63568" y="53715"/>
                  </a:lnTo>
                  <a:lnTo>
                    <a:pt x="63568" y="53446"/>
                  </a:lnTo>
                  <a:cubicBezTo>
                    <a:pt x="63245" y="51247"/>
                    <a:pt x="61364" y="49607"/>
                    <a:pt x="59186" y="49607"/>
                  </a:cubicBezTo>
                  <a:cubicBezTo>
                    <a:pt x="59101" y="49607"/>
                    <a:pt x="59016" y="49610"/>
                    <a:pt x="58930" y="49615"/>
                  </a:cubicBezTo>
                  <a:lnTo>
                    <a:pt x="56308" y="34759"/>
                  </a:lnTo>
                  <a:cubicBezTo>
                    <a:pt x="60005" y="34222"/>
                    <a:pt x="62627" y="30928"/>
                    <a:pt x="62358" y="27231"/>
                  </a:cubicBezTo>
                  <a:cubicBezTo>
                    <a:pt x="62030" y="23553"/>
                    <a:pt x="59006" y="20773"/>
                    <a:pt x="55356" y="20773"/>
                  </a:cubicBezTo>
                  <a:cubicBezTo>
                    <a:pt x="55270" y="20773"/>
                    <a:pt x="55185" y="20775"/>
                    <a:pt x="55098" y="20778"/>
                  </a:cubicBezTo>
                  <a:lnTo>
                    <a:pt x="55905" y="10225"/>
                  </a:lnTo>
                  <a:lnTo>
                    <a:pt x="56107" y="10225"/>
                  </a:lnTo>
                  <a:cubicBezTo>
                    <a:pt x="58863" y="9821"/>
                    <a:pt x="60812" y="7401"/>
                    <a:pt x="60543" y="4645"/>
                  </a:cubicBezTo>
                  <a:cubicBezTo>
                    <a:pt x="60348" y="1976"/>
                    <a:pt x="58072" y="1"/>
                    <a:pt x="55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 rot="10800000">
              <a:off x="-2669840" y="1413898"/>
              <a:ext cx="3689376" cy="1271911"/>
            </a:xfrm>
            <a:custGeom>
              <a:avLst/>
              <a:gdLst/>
              <a:ahLst/>
              <a:cxnLst/>
              <a:rect l="l" t="t" r="r" b="b"/>
              <a:pathLst>
                <a:path w="286109" h="98636" extrusionOk="0">
                  <a:moveTo>
                    <a:pt x="55426" y="1"/>
                  </a:moveTo>
                  <a:cubicBezTo>
                    <a:pt x="55339" y="1"/>
                    <a:pt x="55253" y="3"/>
                    <a:pt x="55166" y="7"/>
                  </a:cubicBezTo>
                  <a:cubicBezTo>
                    <a:pt x="48713" y="343"/>
                    <a:pt x="48645" y="10023"/>
                    <a:pt x="55300" y="10225"/>
                  </a:cubicBezTo>
                  <a:lnTo>
                    <a:pt x="54561" y="20845"/>
                  </a:lnTo>
                  <a:lnTo>
                    <a:pt x="54359" y="20845"/>
                  </a:lnTo>
                  <a:cubicBezTo>
                    <a:pt x="50595" y="21316"/>
                    <a:pt x="47906" y="24744"/>
                    <a:pt x="48242" y="28508"/>
                  </a:cubicBezTo>
                  <a:cubicBezTo>
                    <a:pt x="48627" y="32106"/>
                    <a:pt x="51654" y="34844"/>
                    <a:pt x="55208" y="34844"/>
                  </a:cubicBezTo>
                  <a:cubicBezTo>
                    <a:pt x="55372" y="34844"/>
                    <a:pt x="55537" y="34839"/>
                    <a:pt x="55703" y="34827"/>
                  </a:cubicBezTo>
                  <a:lnTo>
                    <a:pt x="58325" y="49749"/>
                  </a:lnTo>
                  <a:cubicBezTo>
                    <a:pt x="56107" y="50153"/>
                    <a:pt x="54561" y="52304"/>
                    <a:pt x="54897" y="54589"/>
                  </a:cubicBezTo>
                  <a:cubicBezTo>
                    <a:pt x="54964" y="54992"/>
                    <a:pt x="55031" y="55329"/>
                    <a:pt x="55166" y="55665"/>
                  </a:cubicBezTo>
                  <a:lnTo>
                    <a:pt x="45486" y="59765"/>
                  </a:lnTo>
                  <a:cubicBezTo>
                    <a:pt x="44175" y="57440"/>
                    <a:pt x="41753" y="56067"/>
                    <a:pt x="39159" y="56067"/>
                  </a:cubicBezTo>
                  <a:cubicBezTo>
                    <a:pt x="38828" y="56067"/>
                    <a:pt x="38494" y="56089"/>
                    <a:pt x="38159" y="56135"/>
                  </a:cubicBezTo>
                  <a:cubicBezTo>
                    <a:pt x="37420" y="56270"/>
                    <a:pt x="36613" y="56471"/>
                    <a:pt x="35941" y="56807"/>
                  </a:cubicBezTo>
                  <a:lnTo>
                    <a:pt x="23707" y="36104"/>
                  </a:lnTo>
                  <a:cubicBezTo>
                    <a:pt x="27001" y="33818"/>
                    <a:pt x="26597" y="28777"/>
                    <a:pt x="22900" y="27097"/>
                  </a:cubicBezTo>
                  <a:cubicBezTo>
                    <a:pt x="22205" y="26793"/>
                    <a:pt x="21498" y="26654"/>
                    <a:pt x="20812" y="26654"/>
                  </a:cubicBezTo>
                  <a:cubicBezTo>
                    <a:pt x="17848" y="26654"/>
                    <a:pt x="15271" y="29254"/>
                    <a:pt x="15708" y="32474"/>
                  </a:cubicBezTo>
                  <a:cubicBezTo>
                    <a:pt x="15775" y="33348"/>
                    <a:pt x="16111" y="34155"/>
                    <a:pt x="16649" y="34827"/>
                  </a:cubicBezTo>
                  <a:lnTo>
                    <a:pt x="8179" y="40742"/>
                  </a:lnTo>
                  <a:cubicBezTo>
                    <a:pt x="7308" y="39708"/>
                    <a:pt x="6256" y="39276"/>
                    <a:pt x="5240" y="39276"/>
                  </a:cubicBezTo>
                  <a:cubicBezTo>
                    <a:pt x="2490" y="39276"/>
                    <a:pt x="1" y="42436"/>
                    <a:pt x="2062" y="45380"/>
                  </a:cubicBezTo>
                  <a:cubicBezTo>
                    <a:pt x="2876" y="46551"/>
                    <a:pt x="3989" y="47042"/>
                    <a:pt x="5089" y="47042"/>
                  </a:cubicBezTo>
                  <a:cubicBezTo>
                    <a:pt x="7714" y="47042"/>
                    <a:pt x="10268" y="44244"/>
                    <a:pt x="8515" y="41213"/>
                  </a:cubicBezTo>
                  <a:lnTo>
                    <a:pt x="16985" y="35297"/>
                  </a:lnTo>
                  <a:cubicBezTo>
                    <a:pt x="17983" y="36353"/>
                    <a:pt x="19390" y="36949"/>
                    <a:pt x="20849" y="36949"/>
                  </a:cubicBezTo>
                  <a:cubicBezTo>
                    <a:pt x="21062" y="36949"/>
                    <a:pt x="21275" y="36936"/>
                    <a:pt x="21489" y="36910"/>
                  </a:cubicBezTo>
                  <a:cubicBezTo>
                    <a:pt x="22026" y="36776"/>
                    <a:pt x="22631" y="36642"/>
                    <a:pt x="23169" y="36373"/>
                  </a:cubicBezTo>
                  <a:lnTo>
                    <a:pt x="35403" y="57143"/>
                  </a:lnTo>
                  <a:cubicBezTo>
                    <a:pt x="31908" y="59227"/>
                    <a:pt x="30832" y="63798"/>
                    <a:pt x="33050" y="67226"/>
                  </a:cubicBezTo>
                  <a:lnTo>
                    <a:pt x="22497" y="75629"/>
                  </a:lnTo>
                  <a:cubicBezTo>
                    <a:pt x="21572" y="74125"/>
                    <a:pt x="19962" y="73329"/>
                    <a:pt x="18338" y="73329"/>
                  </a:cubicBezTo>
                  <a:cubicBezTo>
                    <a:pt x="17130" y="73329"/>
                    <a:pt x="15915" y="73770"/>
                    <a:pt x="14968" y="74688"/>
                  </a:cubicBezTo>
                  <a:cubicBezTo>
                    <a:pt x="12683" y="76771"/>
                    <a:pt x="12885" y="80468"/>
                    <a:pt x="15372" y="82283"/>
                  </a:cubicBezTo>
                  <a:lnTo>
                    <a:pt x="10734" y="86989"/>
                  </a:lnTo>
                  <a:cubicBezTo>
                    <a:pt x="10599" y="86955"/>
                    <a:pt x="10448" y="86938"/>
                    <a:pt x="10297" y="86938"/>
                  </a:cubicBezTo>
                  <a:cubicBezTo>
                    <a:pt x="10145" y="86938"/>
                    <a:pt x="9994" y="86955"/>
                    <a:pt x="9860" y="86989"/>
                  </a:cubicBezTo>
                  <a:lnTo>
                    <a:pt x="9860" y="86921"/>
                  </a:lnTo>
                  <a:cubicBezTo>
                    <a:pt x="7574" y="87190"/>
                    <a:pt x="6768" y="90081"/>
                    <a:pt x="8582" y="91492"/>
                  </a:cubicBezTo>
                  <a:cubicBezTo>
                    <a:pt x="9051" y="91839"/>
                    <a:pt x="9569" y="91994"/>
                    <a:pt x="10073" y="91994"/>
                  </a:cubicBezTo>
                  <a:cubicBezTo>
                    <a:pt x="11524" y="91994"/>
                    <a:pt x="12865" y="90718"/>
                    <a:pt x="12616" y="89072"/>
                  </a:cubicBezTo>
                  <a:cubicBezTo>
                    <a:pt x="12481" y="88266"/>
                    <a:pt x="12011" y="87594"/>
                    <a:pt x="11338" y="87190"/>
                  </a:cubicBezTo>
                  <a:lnTo>
                    <a:pt x="15842" y="82619"/>
                  </a:lnTo>
                  <a:cubicBezTo>
                    <a:pt x="16595" y="83050"/>
                    <a:pt x="17434" y="83265"/>
                    <a:pt x="18290" y="83265"/>
                  </a:cubicBezTo>
                  <a:cubicBezTo>
                    <a:pt x="18504" y="83265"/>
                    <a:pt x="18719" y="83251"/>
                    <a:pt x="18934" y="83224"/>
                  </a:cubicBezTo>
                  <a:cubicBezTo>
                    <a:pt x="19674" y="83090"/>
                    <a:pt x="20413" y="82821"/>
                    <a:pt x="21018" y="82418"/>
                  </a:cubicBezTo>
                  <a:lnTo>
                    <a:pt x="25186" y="87123"/>
                  </a:lnTo>
                  <a:cubicBezTo>
                    <a:pt x="23918" y="88887"/>
                    <a:pt x="25362" y="91102"/>
                    <a:pt x="27182" y="91102"/>
                  </a:cubicBezTo>
                  <a:cubicBezTo>
                    <a:pt x="27582" y="91102"/>
                    <a:pt x="28001" y="90995"/>
                    <a:pt x="28412" y="90753"/>
                  </a:cubicBezTo>
                  <a:cubicBezTo>
                    <a:pt x="30658" y="89406"/>
                    <a:pt x="29658" y="86159"/>
                    <a:pt x="27223" y="86159"/>
                  </a:cubicBezTo>
                  <a:cubicBezTo>
                    <a:pt x="27108" y="86159"/>
                    <a:pt x="26988" y="86167"/>
                    <a:pt x="26866" y="86182"/>
                  </a:cubicBezTo>
                  <a:cubicBezTo>
                    <a:pt x="26463" y="86249"/>
                    <a:pt x="25992" y="86384"/>
                    <a:pt x="25656" y="86720"/>
                  </a:cubicBezTo>
                  <a:lnTo>
                    <a:pt x="21556" y="82082"/>
                  </a:lnTo>
                  <a:cubicBezTo>
                    <a:pt x="22833" y="80939"/>
                    <a:pt x="23438" y="79258"/>
                    <a:pt x="23236" y="77645"/>
                  </a:cubicBezTo>
                  <a:cubicBezTo>
                    <a:pt x="23169" y="77107"/>
                    <a:pt x="23035" y="76637"/>
                    <a:pt x="22833" y="76234"/>
                  </a:cubicBezTo>
                  <a:lnTo>
                    <a:pt x="33386" y="67764"/>
                  </a:lnTo>
                  <a:cubicBezTo>
                    <a:pt x="34804" y="69536"/>
                    <a:pt x="36947" y="70581"/>
                    <a:pt x="39179" y="70581"/>
                  </a:cubicBezTo>
                  <a:cubicBezTo>
                    <a:pt x="39488" y="70581"/>
                    <a:pt x="39798" y="70561"/>
                    <a:pt x="40108" y="70520"/>
                  </a:cubicBezTo>
                  <a:cubicBezTo>
                    <a:pt x="45015" y="69915"/>
                    <a:pt x="47839" y="64672"/>
                    <a:pt x="45755" y="60303"/>
                  </a:cubicBezTo>
                  <a:lnTo>
                    <a:pt x="55434" y="56270"/>
                  </a:lnTo>
                  <a:cubicBezTo>
                    <a:pt x="56219" y="57598"/>
                    <a:pt x="57709" y="58384"/>
                    <a:pt x="59271" y="58384"/>
                  </a:cubicBezTo>
                  <a:cubicBezTo>
                    <a:pt x="59448" y="58384"/>
                    <a:pt x="59626" y="58374"/>
                    <a:pt x="59804" y="58353"/>
                  </a:cubicBezTo>
                  <a:cubicBezTo>
                    <a:pt x="60543" y="58219"/>
                    <a:pt x="61283" y="57950"/>
                    <a:pt x="61888" y="57480"/>
                  </a:cubicBezTo>
                  <a:lnTo>
                    <a:pt x="70492" y="67361"/>
                  </a:lnTo>
                  <a:cubicBezTo>
                    <a:pt x="67467" y="69713"/>
                    <a:pt x="66996" y="74083"/>
                    <a:pt x="69282" y="77175"/>
                  </a:cubicBezTo>
                  <a:cubicBezTo>
                    <a:pt x="70672" y="78963"/>
                    <a:pt x="72767" y="79905"/>
                    <a:pt x="74887" y="79905"/>
                  </a:cubicBezTo>
                  <a:cubicBezTo>
                    <a:pt x="76353" y="79905"/>
                    <a:pt x="77831" y="79454"/>
                    <a:pt x="79096" y="78519"/>
                  </a:cubicBezTo>
                  <a:cubicBezTo>
                    <a:pt x="82188" y="76301"/>
                    <a:pt x="82927" y="71932"/>
                    <a:pt x="80709" y="68772"/>
                  </a:cubicBezTo>
                  <a:cubicBezTo>
                    <a:pt x="79330" y="66808"/>
                    <a:pt x="77145" y="65753"/>
                    <a:pt x="74931" y="65753"/>
                  </a:cubicBezTo>
                  <a:cubicBezTo>
                    <a:pt x="73583" y="65753"/>
                    <a:pt x="72224" y="66144"/>
                    <a:pt x="71029" y="66957"/>
                  </a:cubicBezTo>
                  <a:lnTo>
                    <a:pt x="62358" y="57076"/>
                  </a:lnTo>
                  <a:cubicBezTo>
                    <a:pt x="63097" y="56337"/>
                    <a:pt x="63568" y="55396"/>
                    <a:pt x="63702" y="54320"/>
                  </a:cubicBezTo>
                  <a:lnTo>
                    <a:pt x="81986" y="53648"/>
                  </a:lnTo>
                  <a:cubicBezTo>
                    <a:pt x="81986" y="53850"/>
                    <a:pt x="81986" y="54119"/>
                    <a:pt x="81986" y="54387"/>
                  </a:cubicBezTo>
                  <a:cubicBezTo>
                    <a:pt x="82336" y="56833"/>
                    <a:pt x="84416" y="58314"/>
                    <a:pt x="86549" y="58314"/>
                  </a:cubicBezTo>
                  <a:cubicBezTo>
                    <a:pt x="87700" y="58314"/>
                    <a:pt x="88865" y="57884"/>
                    <a:pt x="89784" y="56942"/>
                  </a:cubicBezTo>
                  <a:cubicBezTo>
                    <a:pt x="92472" y="54186"/>
                    <a:pt x="90792" y="49615"/>
                    <a:pt x="87028" y="49212"/>
                  </a:cubicBezTo>
                  <a:lnTo>
                    <a:pt x="87296" y="39532"/>
                  </a:lnTo>
                  <a:cubicBezTo>
                    <a:pt x="87599" y="39566"/>
                    <a:pt x="87885" y="39582"/>
                    <a:pt x="88162" y="39582"/>
                  </a:cubicBezTo>
                  <a:cubicBezTo>
                    <a:pt x="88439" y="39582"/>
                    <a:pt x="88708" y="39566"/>
                    <a:pt x="88977" y="39532"/>
                  </a:cubicBezTo>
                  <a:cubicBezTo>
                    <a:pt x="89313" y="39465"/>
                    <a:pt x="89649" y="39398"/>
                    <a:pt x="89918" y="39330"/>
                  </a:cubicBezTo>
                  <a:lnTo>
                    <a:pt x="102286" y="68033"/>
                  </a:lnTo>
                  <a:cubicBezTo>
                    <a:pt x="99598" y="70251"/>
                    <a:pt x="99732" y="74352"/>
                    <a:pt x="102555" y="76368"/>
                  </a:cubicBezTo>
                  <a:cubicBezTo>
                    <a:pt x="103482" y="77030"/>
                    <a:pt x="104531" y="77337"/>
                    <a:pt x="105563" y="77337"/>
                  </a:cubicBezTo>
                  <a:cubicBezTo>
                    <a:pt x="107677" y="77337"/>
                    <a:pt x="109719" y="76049"/>
                    <a:pt x="110487" y="73881"/>
                  </a:cubicBezTo>
                  <a:lnTo>
                    <a:pt x="117276" y="74553"/>
                  </a:lnTo>
                  <a:cubicBezTo>
                    <a:pt x="117075" y="75158"/>
                    <a:pt x="117075" y="75830"/>
                    <a:pt x="117142" y="76503"/>
                  </a:cubicBezTo>
                  <a:cubicBezTo>
                    <a:pt x="117344" y="78116"/>
                    <a:pt x="118352" y="79527"/>
                    <a:pt x="119898" y="80267"/>
                  </a:cubicBezTo>
                  <a:lnTo>
                    <a:pt x="116335" y="88199"/>
                  </a:lnTo>
                  <a:cubicBezTo>
                    <a:pt x="115955" y="88102"/>
                    <a:pt x="115593" y="88057"/>
                    <a:pt x="115251" y="88057"/>
                  </a:cubicBezTo>
                  <a:cubicBezTo>
                    <a:pt x="111294" y="88057"/>
                    <a:pt x="109977" y="94035"/>
                    <a:pt x="114184" y="95458"/>
                  </a:cubicBezTo>
                  <a:cubicBezTo>
                    <a:pt x="114653" y="95617"/>
                    <a:pt x="115101" y="95689"/>
                    <a:pt x="115523" y="95689"/>
                  </a:cubicBezTo>
                  <a:cubicBezTo>
                    <a:pt x="119218" y="95689"/>
                    <a:pt x="120915" y="90150"/>
                    <a:pt x="116873" y="88400"/>
                  </a:cubicBezTo>
                  <a:lnTo>
                    <a:pt x="120436" y="80468"/>
                  </a:lnTo>
                  <a:cubicBezTo>
                    <a:pt x="120978" y="80649"/>
                    <a:pt x="121525" y="80735"/>
                    <a:pt x="122061" y="80735"/>
                  </a:cubicBezTo>
                  <a:cubicBezTo>
                    <a:pt x="124119" y="80735"/>
                    <a:pt x="126008" y="79470"/>
                    <a:pt x="126754" y="77444"/>
                  </a:cubicBezTo>
                  <a:lnTo>
                    <a:pt x="145441" y="88199"/>
                  </a:lnTo>
                  <a:cubicBezTo>
                    <a:pt x="142736" y="92995"/>
                    <a:pt x="146330" y="98635"/>
                    <a:pt x="151491" y="98635"/>
                  </a:cubicBezTo>
                  <a:cubicBezTo>
                    <a:pt x="151972" y="98635"/>
                    <a:pt x="152466" y="98586"/>
                    <a:pt x="152970" y="98483"/>
                  </a:cubicBezTo>
                  <a:cubicBezTo>
                    <a:pt x="158885" y="97273"/>
                    <a:pt x="160700" y="89677"/>
                    <a:pt x="155928" y="85980"/>
                  </a:cubicBezTo>
                  <a:lnTo>
                    <a:pt x="160162" y="79527"/>
                  </a:lnTo>
                  <a:cubicBezTo>
                    <a:pt x="160991" y="80094"/>
                    <a:pt x="161918" y="80356"/>
                    <a:pt x="162828" y="80356"/>
                  </a:cubicBezTo>
                  <a:cubicBezTo>
                    <a:pt x="164944" y="80356"/>
                    <a:pt x="166972" y="78940"/>
                    <a:pt x="167489" y="76637"/>
                  </a:cubicBezTo>
                  <a:lnTo>
                    <a:pt x="181337" y="80468"/>
                  </a:lnTo>
                  <a:cubicBezTo>
                    <a:pt x="179159" y="85197"/>
                    <a:pt x="182798" y="90386"/>
                    <a:pt x="187722" y="90386"/>
                  </a:cubicBezTo>
                  <a:cubicBezTo>
                    <a:pt x="188118" y="90386"/>
                    <a:pt x="188522" y="90352"/>
                    <a:pt x="188932" y="90282"/>
                  </a:cubicBezTo>
                  <a:cubicBezTo>
                    <a:pt x="194512" y="89341"/>
                    <a:pt x="196730" y="82552"/>
                    <a:pt x="192831" y="78452"/>
                  </a:cubicBezTo>
                  <a:lnTo>
                    <a:pt x="203183" y="70318"/>
                  </a:lnTo>
                  <a:cubicBezTo>
                    <a:pt x="204490" y="72160"/>
                    <a:pt x="206637" y="73267"/>
                    <a:pt x="208929" y="73267"/>
                  </a:cubicBezTo>
                  <a:cubicBezTo>
                    <a:pt x="209230" y="73267"/>
                    <a:pt x="209533" y="73248"/>
                    <a:pt x="209838" y="73209"/>
                  </a:cubicBezTo>
                  <a:cubicBezTo>
                    <a:pt x="210779" y="73074"/>
                    <a:pt x="211720" y="72738"/>
                    <a:pt x="212594" y="72200"/>
                  </a:cubicBezTo>
                  <a:lnTo>
                    <a:pt x="218374" y="82888"/>
                  </a:lnTo>
                  <a:cubicBezTo>
                    <a:pt x="214161" y="85618"/>
                    <a:pt x="216601" y="91701"/>
                    <a:pt x="220885" y="91701"/>
                  </a:cubicBezTo>
                  <a:cubicBezTo>
                    <a:pt x="221454" y="91701"/>
                    <a:pt x="222054" y="91594"/>
                    <a:pt x="222677" y="91358"/>
                  </a:cubicBezTo>
                  <a:cubicBezTo>
                    <a:pt x="227798" y="89438"/>
                    <a:pt x="226213" y="82092"/>
                    <a:pt x="221116" y="82092"/>
                  </a:cubicBezTo>
                  <a:cubicBezTo>
                    <a:pt x="220861" y="82092"/>
                    <a:pt x="220596" y="82110"/>
                    <a:pt x="220324" y="82149"/>
                  </a:cubicBezTo>
                  <a:cubicBezTo>
                    <a:pt x="219853" y="82216"/>
                    <a:pt x="219383" y="82351"/>
                    <a:pt x="218912" y="82552"/>
                  </a:cubicBezTo>
                  <a:lnTo>
                    <a:pt x="213131" y="71864"/>
                  </a:lnTo>
                  <a:cubicBezTo>
                    <a:pt x="216089" y="69646"/>
                    <a:pt x="216828" y="65479"/>
                    <a:pt x="214812" y="62319"/>
                  </a:cubicBezTo>
                  <a:lnTo>
                    <a:pt x="240960" y="47531"/>
                  </a:lnTo>
                  <a:cubicBezTo>
                    <a:pt x="242347" y="51556"/>
                    <a:pt x="246083" y="53914"/>
                    <a:pt x="249953" y="53914"/>
                  </a:cubicBezTo>
                  <a:cubicBezTo>
                    <a:pt x="251900" y="53914"/>
                    <a:pt x="253882" y="53317"/>
                    <a:pt x="255614" y="52035"/>
                  </a:cubicBezTo>
                  <a:lnTo>
                    <a:pt x="265966" y="67495"/>
                  </a:lnTo>
                  <a:cubicBezTo>
                    <a:pt x="262807" y="69041"/>
                    <a:pt x="261933" y="73142"/>
                    <a:pt x="264084" y="75898"/>
                  </a:cubicBezTo>
                  <a:cubicBezTo>
                    <a:pt x="265166" y="77284"/>
                    <a:pt x="266758" y="77973"/>
                    <a:pt x="268365" y="77973"/>
                  </a:cubicBezTo>
                  <a:cubicBezTo>
                    <a:pt x="269952" y="77973"/>
                    <a:pt x="271552" y="77301"/>
                    <a:pt x="272688" y="75965"/>
                  </a:cubicBezTo>
                  <a:lnTo>
                    <a:pt x="278872" y="82888"/>
                  </a:lnTo>
                  <a:cubicBezTo>
                    <a:pt x="278267" y="83561"/>
                    <a:pt x="277998" y="84434"/>
                    <a:pt x="278065" y="85375"/>
                  </a:cubicBezTo>
                  <a:cubicBezTo>
                    <a:pt x="278313" y="87028"/>
                    <a:pt x="279704" y="87995"/>
                    <a:pt x="281114" y="87995"/>
                  </a:cubicBezTo>
                  <a:cubicBezTo>
                    <a:pt x="281998" y="87995"/>
                    <a:pt x="282889" y="87616"/>
                    <a:pt x="283510" y="86787"/>
                  </a:cubicBezTo>
                  <a:cubicBezTo>
                    <a:pt x="285104" y="84747"/>
                    <a:pt x="283554" y="81921"/>
                    <a:pt x="281096" y="81921"/>
                  </a:cubicBezTo>
                  <a:cubicBezTo>
                    <a:pt x="280963" y="81921"/>
                    <a:pt x="280826" y="81930"/>
                    <a:pt x="280687" y="81947"/>
                  </a:cubicBezTo>
                  <a:cubicBezTo>
                    <a:pt x="280216" y="82014"/>
                    <a:pt x="279746" y="82216"/>
                    <a:pt x="279343" y="82485"/>
                  </a:cubicBezTo>
                  <a:lnTo>
                    <a:pt x="273024" y="75494"/>
                  </a:lnTo>
                  <a:cubicBezTo>
                    <a:pt x="274368" y="73478"/>
                    <a:pt x="274234" y="70856"/>
                    <a:pt x="272688" y="68974"/>
                  </a:cubicBezTo>
                  <a:lnTo>
                    <a:pt x="279679" y="64201"/>
                  </a:lnTo>
                  <a:cubicBezTo>
                    <a:pt x="280351" y="65042"/>
                    <a:pt x="281190" y="65395"/>
                    <a:pt x="282008" y="65395"/>
                  </a:cubicBezTo>
                  <a:cubicBezTo>
                    <a:pt x="284131" y="65395"/>
                    <a:pt x="286109" y="63017"/>
                    <a:pt x="284653" y="60639"/>
                  </a:cubicBezTo>
                  <a:cubicBezTo>
                    <a:pt x="284007" y="59639"/>
                    <a:pt x="283084" y="59220"/>
                    <a:pt x="282169" y="59220"/>
                  </a:cubicBezTo>
                  <a:cubicBezTo>
                    <a:pt x="280132" y="59220"/>
                    <a:pt x="278136" y="61298"/>
                    <a:pt x="279343" y="63664"/>
                  </a:cubicBezTo>
                  <a:lnTo>
                    <a:pt x="272285" y="68503"/>
                  </a:lnTo>
                  <a:cubicBezTo>
                    <a:pt x="271201" y="67467"/>
                    <a:pt x="269788" y="66926"/>
                    <a:pt x="268346" y="66926"/>
                  </a:cubicBezTo>
                  <a:cubicBezTo>
                    <a:pt x="267729" y="66926"/>
                    <a:pt x="267107" y="67025"/>
                    <a:pt x="266504" y="67226"/>
                  </a:cubicBezTo>
                  <a:lnTo>
                    <a:pt x="256085" y="51699"/>
                  </a:lnTo>
                  <a:cubicBezTo>
                    <a:pt x="261664" y="46993"/>
                    <a:pt x="260118" y="38120"/>
                    <a:pt x="253396" y="35499"/>
                  </a:cubicBezTo>
                  <a:cubicBezTo>
                    <a:pt x="252239" y="35052"/>
                    <a:pt x="251075" y="34846"/>
                    <a:pt x="249944" y="34846"/>
                  </a:cubicBezTo>
                  <a:cubicBezTo>
                    <a:pt x="244434" y="34846"/>
                    <a:pt x="239709" y="39749"/>
                    <a:pt x="240490" y="45716"/>
                  </a:cubicBezTo>
                  <a:cubicBezTo>
                    <a:pt x="240557" y="46119"/>
                    <a:pt x="240691" y="46523"/>
                    <a:pt x="240759" y="46926"/>
                  </a:cubicBezTo>
                  <a:lnTo>
                    <a:pt x="214409" y="61849"/>
                  </a:lnTo>
                  <a:cubicBezTo>
                    <a:pt x="213088" y="60126"/>
                    <a:pt x="211081" y="59140"/>
                    <a:pt x="208974" y="59140"/>
                  </a:cubicBezTo>
                  <a:cubicBezTo>
                    <a:pt x="208614" y="59140"/>
                    <a:pt x="208251" y="59168"/>
                    <a:pt x="207888" y="59227"/>
                  </a:cubicBezTo>
                  <a:cubicBezTo>
                    <a:pt x="206342" y="59429"/>
                    <a:pt x="204931" y="60168"/>
                    <a:pt x="203788" y="61311"/>
                  </a:cubicBezTo>
                  <a:lnTo>
                    <a:pt x="180933" y="46052"/>
                  </a:lnTo>
                  <a:cubicBezTo>
                    <a:pt x="181605" y="42960"/>
                    <a:pt x="179723" y="40003"/>
                    <a:pt x="176698" y="39263"/>
                  </a:cubicBezTo>
                  <a:cubicBezTo>
                    <a:pt x="176242" y="39151"/>
                    <a:pt x="175785" y="39098"/>
                    <a:pt x="175335" y="39098"/>
                  </a:cubicBezTo>
                  <a:cubicBezTo>
                    <a:pt x="172810" y="39098"/>
                    <a:pt x="170527" y="40785"/>
                    <a:pt x="169842" y="43296"/>
                  </a:cubicBezTo>
                  <a:cubicBezTo>
                    <a:pt x="169035" y="46321"/>
                    <a:pt x="170716" y="49413"/>
                    <a:pt x="173674" y="50287"/>
                  </a:cubicBezTo>
                  <a:cubicBezTo>
                    <a:pt x="174217" y="50448"/>
                    <a:pt x="174768" y="50524"/>
                    <a:pt x="175311" y="50524"/>
                  </a:cubicBezTo>
                  <a:cubicBezTo>
                    <a:pt x="177720" y="50524"/>
                    <a:pt x="179976" y="49016"/>
                    <a:pt x="180799" y="46657"/>
                  </a:cubicBezTo>
                  <a:lnTo>
                    <a:pt x="203385" y="61782"/>
                  </a:lnTo>
                  <a:cubicBezTo>
                    <a:pt x="202175" y="63260"/>
                    <a:pt x="201637" y="65210"/>
                    <a:pt x="201906" y="67159"/>
                  </a:cubicBezTo>
                  <a:cubicBezTo>
                    <a:pt x="201973" y="68100"/>
                    <a:pt x="202309" y="68974"/>
                    <a:pt x="202780" y="69781"/>
                  </a:cubicBezTo>
                  <a:lnTo>
                    <a:pt x="192428" y="78049"/>
                  </a:lnTo>
                  <a:cubicBezTo>
                    <a:pt x="191046" y="76856"/>
                    <a:pt x="189369" y="76287"/>
                    <a:pt x="187719" y="76287"/>
                  </a:cubicBezTo>
                  <a:cubicBezTo>
                    <a:pt x="185275" y="76287"/>
                    <a:pt x="182889" y="77536"/>
                    <a:pt x="181605" y="79863"/>
                  </a:cubicBezTo>
                  <a:lnTo>
                    <a:pt x="167557" y="76032"/>
                  </a:lnTo>
                  <a:cubicBezTo>
                    <a:pt x="167557" y="75696"/>
                    <a:pt x="167557" y="75293"/>
                    <a:pt x="167557" y="74956"/>
                  </a:cubicBezTo>
                  <a:cubicBezTo>
                    <a:pt x="167422" y="74150"/>
                    <a:pt x="167086" y="73410"/>
                    <a:pt x="166615" y="72738"/>
                  </a:cubicBezTo>
                  <a:lnTo>
                    <a:pt x="180395" y="63260"/>
                  </a:lnTo>
                  <a:cubicBezTo>
                    <a:pt x="181318" y="65203"/>
                    <a:pt x="182951" y="66031"/>
                    <a:pt x="184581" y="66031"/>
                  </a:cubicBezTo>
                  <a:cubicBezTo>
                    <a:pt x="187465" y="66031"/>
                    <a:pt x="190342" y="63439"/>
                    <a:pt x="189268" y="59832"/>
                  </a:cubicBezTo>
                  <a:cubicBezTo>
                    <a:pt x="188565" y="57468"/>
                    <a:pt x="186683" y="56412"/>
                    <a:pt x="184792" y="56412"/>
                  </a:cubicBezTo>
                  <a:cubicBezTo>
                    <a:pt x="182167" y="56412"/>
                    <a:pt x="179523" y="58449"/>
                    <a:pt x="179992" y="61849"/>
                  </a:cubicBezTo>
                  <a:cubicBezTo>
                    <a:pt x="179992" y="62185"/>
                    <a:pt x="180059" y="62454"/>
                    <a:pt x="180194" y="62723"/>
                  </a:cubicBezTo>
                  <a:lnTo>
                    <a:pt x="166212" y="72268"/>
                  </a:lnTo>
                  <a:cubicBezTo>
                    <a:pt x="165263" y="71318"/>
                    <a:pt x="164013" y="70820"/>
                    <a:pt x="162767" y="70820"/>
                  </a:cubicBezTo>
                  <a:cubicBezTo>
                    <a:pt x="161806" y="70820"/>
                    <a:pt x="160847" y="71116"/>
                    <a:pt x="160028" y="71730"/>
                  </a:cubicBezTo>
                  <a:lnTo>
                    <a:pt x="150953" y="62319"/>
                  </a:lnTo>
                  <a:cubicBezTo>
                    <a:pt x="154760" y="57922"/>
                    <a:pt x="151645" y="51216"/>
                    <a:pt x="145989" y="51216"/>
                  </a:cubicBezTo>
                  <a:cubicBezTo>
                    <a:pt x="145853" y="51216"/>
                    <a:pt x="145715" y="51220"/>
                    <a:pt x="145576" y="51228"/>
                  </a:cubicBezTo>
                  <a:lnTo>
                    <a:pt x="144030" y="40473"/>
                  </a:lnTo>
                  <a:lnTo>
                    <a:pt x="144299" y="40473"/>
                  </a:lnTo>
                  <a:cubicBezTo>
                    <a:pt x="146853" y="40204"/>
                    <a:pt x="148735" y="38053"/>
                    <a:pt x="148668" y="35499"/>
                  </a:cubicBezTo>
                  <a:cubicBezTo>
                    <a:pt x="148533" y="32945"/>
                    <a:pt x="146450" y="30995"/>
                    <a:pt x="143895" y="30995"/>
                  </a:cubicBezTo>
                  <a:cubicBezTo>
                    <a:pt x="137913" y="30995"/>
                    <a:pt x="137375" y="39935"/>
                    <a:pt x="143492" y="40473"/>
                  </a:cubicBezTo>
                  <a:lnTo>
                    <a:pt x="144971" y="51295"/>
                  </a:lnTo>
                  <a:cubicBezTo>
                    <a:pt x="141341" y="51833"/>
                    <a:pt x="138787" y="55194"/>
                    <a:pt x="139324" y="58824"/>
                  </a:cubicBezTo>
                  <a:cubicBezTo>
                    <a:pt x="139813" y="62183"/>
                    <a:pt x="142632" y="64543"/>
                    <a:pt x="145866" y="64543"/>
                  </a:cubicBezTo>
                  <a:cubicBezTo>
                    <a:pt x="146192" y="64543"/>
                    <a:pt x="146521" y="64519"/>
                    <a:pt x="146853" y="64470"/>
                  </a:cubicBezTo>
                  <a:cubicBezTo>
                    <a:pt x="148265" y="64336"/>
                    <a:pt x="149542" y="63664"/>
                    <a:pt x="150550" y="62723"/>
                  </a:cubicBezTo>
                  <a:lnTo>
                    <a:pt x="159557" y="72133"/>
                  </a:lnTo>
                  <a:cubicBezTo>
                    <a:pt x="157541" y="74015"/>
                    <a:pt x="157608" y="77309"/>
                    <a:pt x="159692" y="79124"/>
                  </a:cubicBezTo>
                  <a:lnTo>
                    <a:pt x="155390" y="85644"/>
                  </a:lnTo>
                  <a:cubicBezTo>
                    <a:pt x="154193" y="84847"/>
                    <a:pt x="152849" y="84465"/>
                    <a:pt x="151521" y="84465"/>
                  </a:cubicBezTo>
                  <a:cubicBezTo>
                    <a:pt x="149268" y="84465"/>
                    <a:pt x="147064" y="85564"/>
                    <a:pt x="145710" y="87594"/>
                  </a:cubicBezTo>
                  <a:lnTo>
                    <a:pt x="126889" y="76839"/>
                  </a:lnTo>
                  <a:cubicBezTo>
                    <a:pt x="126956" y="76234"/>
                    <a:pt x="127023" y="75696"/>
                    <a:pt x="126956" y="75158"/>
                  </a:cubicBezTo>
                  <a:cubicBezTo>
                    <a:pt x="126584" y="72370"/>
                    <a:pt x="124300" y="70857"/>
                    <a:pt x="122015" y="70857"/>
                  </a:cubicBezTo>
                  <a:cubicBezTo>
                    <a:pt x="120168" y="70857"/>
                    <a:pt x="118319" y="71845"/>
                    <a:pt x="117478" y="73948"/>
                  </a:cubicBezTo>
                  <a:lnTo>
                    <a:pt x="110622" y="73276"/>
                  </a:lnTo>
                  <a:cubicBezTo>
                    <a:pt x="110756" y="72671"/>
                    <a:pt x="110823" y="71999"/>
                    <a:pt x="110756" y="71394"/>
                  </a:cubicBezTo>
                  <a:cubicBezTo>
                    <a:pt x="110387" y="68813"/>
                    <a:pt x="108109" y="66906"/>
                    <a:pt x="105563" y="66906"/>
                  </a:cubicBezTo>
                  <a:cubicBezTo>
                    <a:pt x="105324" y="66906"/>
                    <a:pt x="105083" y="66923"/>
                    <a:pt x="104841" y="66957"/>
                  </a:cubicBezTo>
                  <a:cubicBezTo>
                    <a:pt x="104101" y="67025"/>
                    <a:pt x="103362" y="67294"/>
                    <a:pt x="102757" y="67697"/>
                  </a:cubicBezTo>
                  <a:lnTo>
                    <a:pt x="90456" y="39129"/>
                  </a:lnTo>
                  <a:cubicBezTo>
                    <a:pt x="96734" y="36513"/>
                    <a:pt x="94677" y="27344"/>
                    <a:pt x="88185" y="27344"/>
                  </a:cubicBezTo>
                  <a:cubicBezTo>
                    <a:pt x="88005" y="27344"/>
                    <a:pt x="87820" y="27351"/>
                    <a:pt x="87633" y="27365"/>
                  </a:cubicBezTo>
                  <a:cubicBezTo>
                    <a:pt x="80709" y="27903"/>
                    <a:pt x="79902" y="37784"/>
                    <a:pt x="86692" y="39398"/>
                  </a:cubicBezTo>
                  <a:lnTo>
                    <a:pt x="86423" y="49144"/>
                  </a:lnTo>
                  <a:cubicBezTo>
                    <a:pt x="86221" y="49144"/>
                    <a:pt x="86019" y="49144"/>
                    <a:pt x="85885" y="49212"/>
                  </a:cubicBezTo>
                  <a:cubicBezTo>
                    <a:pt x="83868" y="49480"/>
                    <a:pt x="82255" y="51026"/>
                    <a:pt x="81986" y="53043"/>
                  </a:cubicBezTo>
                  <a:lnTo>
                    <a:pt x="63568" y="53715"/>
                  </a:lnTo>
                  <a:lnTo>
                    <a:pt x="63568" y="53446"/>
                  </a:lnTo>
                  <a:cubicBezTo>
                    <a:pt x="63245" y="51247"/>
                    <a:pt x="61364" y="49607"/>
                    <a:pt x="59186" y="49607"/>
                  </a:cubicBezTo>
                  <a:cubicBezTo>
                    <a:pt x="59101" y="49607"/>
                    <a:pt x="59016" y="49610"/>
                    <a:pt x="58930" y="49615"/>
                  </a:cubicBezTo>
                  <a:lnTo>
                    <a:pt x="56308" y="34759"/>
                  </a:lnTo>
                  <a:cubicBezTo>
                    <a:pt x="60005" y="34222"/>
                    <a:pt x="62627" y="30928"/>
                    <a:pt x="62358" y="27231"/>
                  </a:cubicBezTo>
                  <a:cubicBezTo>
                    <a:pt x="62030" y="23553"/>
                    <a:pt x="59006" y="20773"/>
                    <a:pt x="55356" y="20773"/>
                  </a:cubicBezTo>
                  <a:cubicBezTo>
                    <a:pt x="55270" y="20773"/>
                    <a:pt x="55185" y="20775"/>
                    <a:pt x="55098" y="20778"/>
                  </a:cubicBezTo>
                  <a:lnTo>
                    <a:pt x="55905" y="10225"/>
                  </a:lnTo>
                  <a:lnTo>
                    <a:pt x="56107" y="10225"/>
                  </a:lnTo>
                  <a:cubicBezTo>
                    <a:pt x="58863" y="9821"/>
                    <a:pt x="60812" y="7401"/>
                    <a:pt x="60543" y="4645"/>
                  </a:cubicBezTo>
                  <a:cubicBezTo>
                    <a:pt x="60348" y="1976"/>
                    <a:pt x="58072" y="1"/>
                    <a:pt x="55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0" name="Google Shape;90;p11"/>
          <p:cNvCxnSpPr/>
          <p:nvPr/>
        </p:nvCxnSpPr>
        <p:spPr>
          <a:xfrm>
            <a:off x="2533050" y="3626444"/>
            <a:ext cx="4077900" cy="0"/>
          </a:xfrm>
          <a:prstGeom prst="straightConnector1">
            <a:avLst/>
          </a:prstGeom>
          <a:noFill/>
          <a:ln w="28575" cap="flat" cmpd="sng">
            <a:solidFill>
              <a:srgbClr val="A8BBB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4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/>
          <p:nvPr/>
        </p:nvSpPr>
        <p:spPr>
          <a:xfrm rot="9899950">
            <a:off x="5717720" y="-48455"/>
            <a:ext cx="3689208" cy="1271853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rgbClr val="EB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title"/>
          </p:nvPr>
        </p:nvSpPr>
        <p:spPr>
          <a:xfrm>
            <a:off x="720000" y="53889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6" y="538896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F6F8C"/>
              </a:buClr>
              <a:buSzPts val="2800"/>
              <a:buFont typeface="Roboto Slab"/>
              <a:buNone/>
              <a:defRPr sz="2800">
                <a:solidFill>
                  <a:srgbClr val="4F6F8C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ld Standard TT"/>
              <a:buNone/>
              <a:defRPr sz="2800" i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○"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■"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●"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○"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Roboto"/>
              <a:buChar char="■"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3" r:id="rId9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customXml" Target="../ink/ink3.xml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customXml" Target="../ink/ink5.xml"/><Relationship Id="rId1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13.xml"/><Relationship Id="rId18" Type="http://schemas.openxmlformats.org/officeDocument/2006/relationships/image" Target="../media/image32.png"/><Relationship Id="rId3" Type="http://schemas.openxmlformats.org/officeDocument/2006/relationships/image" Target="../media/image23.png"/><Relationship Id="rId21" Type="http://schemas.openxmlformats.org/officeDocument/2006/relationships/customXml" Target="../ink/ink17.xml"/><Relationship Id="rId7" Type="http://schemas.openxmlformats.org/officeDocument/2006/relationships/customXml" Target="../ink/ink10.xml"/><Relationship Id="rId12" Type="http://schemas.openxmlformats.org/officeDocument/2006/relationships/image" Target="../media/image29.png"/><Relationship Id="rId17" Type="http://schemas.openxmlformats.org/officeDocument/2006/relationships/customXml" Target="../ink/ink15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customXml" Target="../ink/ink12.xml"/><Relationship Id="rId5" Type="http://schemas.openxmlformats.org/officeDocument/2006/relationships/image" Target="../media/image25.png"/><Relationship Id="rId15" Type="http://schemas.openxmlformats.org/officeDocument/2006/relationships/customXml" Target="../ink/ink14.xml"/><Relationship Id="rId10" Type="http://schemas.openxmlformats.org/officeDocument/2006/relationships/image" Target="../media/image28.png"/><Relationship Id="rId19" Type="http://schemas.openxmlformats.org/officeDocument/2006/relationships/customXml" Target="../ink/ink16.xml"/><Relationship Id="rId4" Type="http://schemas.openxmlformats.org/officeDocument/2006/relationships/image" Target="../media/image24.png"/><Relationship Id="rId9" Type="http://schemas.openxmlformats.org/officeDocument/2006/relationships/customXml" Target="../ink/ink11.xml"/><Relationship Id="rId14" Type="http://schemas.openxmlformats.org/officeDocument/2006/relationships/image" Target="../media/image30.png"/><Relationship Id="rId2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34.xml"/><Relationship Id="rId21" Type="http://schemas.openxmlformats.org/officeDocument/2006/relationships/customXml" Target="../ink/ink25.xml"/><Relationship Id="rId34" Type="http://schemas.openxmlformats.org/officeDocument/2006/relationships/image" Target="../media/image54.png"/><Relationship Id="rId42" Type="http://schemas.openxmlformats.org/officeDocument/2006/relationships/customXml" Target="../ink/ink36.xml"/><Relationship Id="rId47" Type="http://schemas.openxmlformats.org/officeDocument/2006/relationships/image" Target="../media/image60.png"/><Relationship Id="rId50" Type="http://schemas.openxmlformats.org/officeDocument/2006/relationships/customXml" Target="../ink/ink40.xml"/><Relationship Id="rId55" Type="http://schemas.openxmlformats.org/officeDocument/2006/relationships/image" Target="../media/image64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5.png"/><Relationship Id="rId29" Type="http://schemas.openxmlformats.org/officeDocument/2006/relationships/customXml" Target="../ink/ink29.xml"/><Relationship Id="rId11" Type="http://schemas.openxmlformats.org/officeDocument/2006/relationships/customXml" Target="../ink/ink20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33.xml"/><Relationship Id="rId40" Type="http://schemas.openxmlformats.org/officeDocument/2006/relationships/image" Target="../media/image57.png"/><Relationship Id="rId45" Type="http://schemas.openxmlformats.org/officeDocument/2006/relationships/image" Target="../media/image59.png"/><Relationship Id="rId53" Type="http://schemas.openxmlformats.org/officeDocument/2006/relationships/image" Target="../media/image63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19" Type="http://schemas.openxmlformats.org/officeDocument/2006/relationships/customXml" Target="../ink/ink24.xml"/><Relationship Id="rId31" Type="http://schemas.openxmlformats.org/officeDocument/2006/relationships/customXml" Target="../ink/ink30.xml"/><Relationship Id="rId44" Type="http://schemas.openxmlformats.org/officeDocument/2006/relationships/customXml" Target="../ink/ink37.xml"/><Relationship Id="rId52" Type="http://schemas.openxmlformats.org/officeDocument/2006/relationships/customXml" Target="../ink/ink41.xml"/><Relationship Id="rId4" Type="http://schemas.openxmlformats.org/officeDocument/2006/relationships/image" Target="../media/image38.png"/><Relationship Id="rId9" Type="http://schemas.openxmlformats.org/officeDocument/2006/relationships/customXml" Target="../ink/ink19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28.xml"/><Relationship Id="rId30" Type="http://schemas.openxmlformats.org/officeDocument/2006/relationships/image" Target="../media/image52.png"/><Relationship Id="rId35" Type="http://schemas.openxmlformats.org/officeDocument/2006/relationships/customXml" Target="../ink/ink32.xml"/><Relationship Id="rId43" Type="http://schemas.openxmlformats.org/officeDocument/2006/relationships/image" Target="../media/image58.png"/><Relationship Id="rId48" Type="http://schemas.openxmlformats.org/officeDocument/2006/relationships/customXml" Target="../ink/ink39.xml"/><Relationship Id="rId8" Type="http://schemas.openxmlformats.org/officeDocument/2006/relationships/image" Target="../media/image41.png"/><Relationship Id="rId51" Type="http://schemas.openxmlformats.org/officeDocument/2006/relationships/image" Target="../media/image62.png"/><Relationship Id="rId3" Type="http://schemas.openxmlformats.org/officeDocument/2006/relationships/image" Target="../media/image37.png"/><Relationship Id="rId12" Type="http://schemas.openxmlformats.org/officeDocument/2006/relationships/image" Target="../media/image43.png"/><Relationship Id="rId17" Type="http://schemas.openxmlformats.org/officeDocument/2006/relationships/customXml" Target="../ink/ink23.xml"/><Relationship Id="rId25" Type="http://schemas.openxmlformats.org/officeDocument/2006/relationships/customXml" Target="../ink/ink27.xml"/><Relationship Id="rId33" Type="http://schemas.openxmlformats.org/officeDocument/2006/relationships/customXml" Target="../ink/ink31.xml"/><Relationship Id="rId38" Type="http://schemas.openxmlformats.org/officeDocument/2006/relationships/image" Target="../media/image56.png"/><Relationship Id="rId46" Type="http://schemas.openxmlformats.org/officeDocument/2006/relationships/customXml" Target="../ink/ink38.xml"/><Relationship Id="rId20" Type="http://schemas.openxmlformats.org/officeDocument/2006/relationships/image" Target="../media/image47.png"/><Relationship Id="rId41" Type="http://schemas.openxmlformats.org/officeDocument/2006/relationships/customXml" Target="../ink/ink35.xml"/><Relationship Id="rId54" Type="http://schemas.openxmlformats.org/officeDocument/2006/relationships/customXml" Target="../ink/ink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customXml" Target="../ink/ink44.xml"/><Relationship Id="rId12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customXml" Target="../ink/ink46.xml"/><Relationship Id="rId5" Type="http://schemas.openxmlformats.org/officeDocument/2006/relationships/customXml" Target="../ink/ink43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7.png"/><Relationship Id="rId5" Type="http://schemas.openxmlformats.org/officeDocument/2006/relationships/customXml" Target="../ink/ink47.xml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F8C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>
            <a:spLocks noGrp="1"/>
          </p:cNvSpPr>
          <p:nvPr>
            <p:ph type="ctrTitle"/>
          </p:nvPr>
        </p:nvSpPr>
        <p:spPr>
          <a:xfrm>
            <a:off x="311700" y="1761233"/>
            <a:ext cx="8520600" cy="10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SensoStep</a:t>
            </a:r>
            <a:br>
              <a:rPr lang="en" dirty="0"/>
            </a:br>
            <a:r>
              <a:rPr lang="en" sz="4500" dirty="0">
                <a:solidFill>
                  <a:schemeClr val="accent4"/>
                </a:solidFill>
              </a:rPr>
              <a:t>Plantar Pressure Sensor</a:t>
            </a:r>
            <a:endParaRPr sz="4500" dirty="0">
              <a:solidFill>
                <a:schemeClr val="accent4"/>
              </a:solidFill>
            </a:endParaRPr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1"/>
          </p:nvPr>
        </p:nvSpPr>
        <p:spPr>
          <a:xfrm>
            <a:off x="311700" y="3997647"/>
            <a:ext cx="8520600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Final Project: Cornerstone of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Angela Gross, Sally Dorer, Tori Christianson, Emaan Jivani, Mohak Kothari</a:t>
            </a:r>
            <a:endParaRPr sz="1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>
          <a:extLst>
            <a:ext uri="{FF2B5EF4-FFF2-40B4-BE49-F238E27FC236}">
              <a16:creationId xmlns:a16="http://schemas.microsoft.com/office/drawing/2014/main" id="{8889A60F-1D53-A42A-07A1-046F9A655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2">
            <a:extLst>
              <a:ext uri="{FF2B5EF4-FFF2-40B4-BE49-F238E27FC236}">
                <a16:creationId xmlns:a16="http://schemas.microsoft.com/office/drawing/2014/main" id="{E54E5273-5DBB-0B87-E698-808717B92E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7119" y="2920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ArduinoBLE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7ECBBD-C4B5-7CD3-3FCF-F14010C1AA2E}"/>
              </a:ext>
            </a:extLst>
          </p:cNvPr>
          <p:cNvSpPr txBox="1">
            <a:spLocks/>
          </p:cNvSpPr>
          <p:nvPr/>
        </p:nvSpPr>
        <p:spPr>
          <a:xfrm>
            <a:off x="537119" y="1248850"/>
            <a:ext cx="5746115" cy="3093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accent1"/>
                </a:solidFill>
              </a:rPr>
              <a:t>ArduinoBLE</a:t>
            </a:r>
            <a:r>
              <a:rPr lang="en-US" sz="1600" dirty="0">
                <a:solidFill>
                  <a:schemeClr val="accent1"/>
                </a:solidFill>
              </a:rPr>
              <a:t>- purchased from Arduino website</a:t>
            </a:r>
            <a:r>
              <a:rPr lang="en-US" sz="1600">
                <a:solidFill>
                  <a:schemeClr val="accent1"/>
                </a:solidFill>
              </a:rPr>
              <a:t> for $26.30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marL="2857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Uses Bluetooth to communicate with each of the sensor inputs</a:t>
            </a:r>
          </a:p>
          <a:p>
            <a:pPr marL="2857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/>
              </a:solidFill>
            </a:endParaRPr>
          </a:p>
          <a:p>
            <a:pPr marL="7429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Requires power, which will be resolved with a portable charger with USB port</a:t>
            </a:r>
            <a:endParaRPr lang="en-US" sz="1600">
              <a:solidFill>
                <a:schemeClr val="accent1"/>
              </a:solidFill>
            </a:endParaRPr>
          </a:p>
          <a:p>
            <a:pPr marL="7429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/>
              </a:solidFill>
            </a:endParaRPr>
          </a:p>
          <a:p>
            <a:pPr marL="742950" lvl="3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Issues encountered where the circuit does not draw enough power to keep the battery on and turns off in ~90 seconds.</a:t>
            </a:r>
            <a:endParaRPr lang="en-US" sz="1600">
              <a:solidFill>
                <a:schemeClr val="accent1"/>
              </a:solidFill>
            </a:endParaRPr>
          </a:p>
          <a:p>
            <a:pPr marL="2857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marL="2857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16" name="Picture 15" descr="A diagram of a circuit board&#10;&#10;Description automatically generated">
            <a:extLst>
              <a:ext uri="{FF2B5EF4-FFF2-40B4-BE49-F238E27FC236}">
                <a16:creationId xmlns:a16="http://schemas.microsoft.com/office/drawing/2014/main" id="{8D22E9C4-4BE2-B487-1401-C6B1C6A59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564630" y="1321459"/>
            <a:ext cx="4309347" cy="25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31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>
          <a:extLst>
            <a:ext uri="{FF2B5EF4-FFF2-40B4-BE49-F238E27FC236}">
              <a16:creationId xmlns:a16="http://schemas.microsoft.com/office/drawing/2014/main" id="{46BDEC4B-5F88-117D-7356-31B6C61FD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9">
            <a:extLst>
              <a:ext uri="{FF2B5EF4-FFF2-40B4-BE49-F238E27FC236}">
                <a16:creationId xmlns:a16="http://schemas.microsoft.com/office/drawing/2014/main" id="{F24D63A1-CEE5-BCC6-6D91-49C23C7C0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514" y="562044"/>
            <a:ext cx="4061978" cy="664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Programming the ArduinoBLE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848" name="Google Shape;848;p39">
            <a:extLst>
              <a:ext uri="{FF2B5EF4-FFF2-40B4-BE49-F238E27FC236}">
                <a16:creationId xmlns:a16="http://schemas.microsoft.com/office/drawing/2014/main" id="{F3BBE85F-A01C-14D8-5715-1A980EE44D99}"/>
              </a:ext>
            </a:extLst>
          </p:cNvPr>
          <p:cNvSpPr/>
          <p:nvPr/>
        </p:nvSpPr>
        <p:spPr>
          <a:xfrm>
            <a:off x="-470350" y="4001957"/>
            <a:ext cx="3689376" cy="1271911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C7CAA-05AB-1E7C-C7DD-FB2C4DCBCCD4}"/>
              </a:ext>
            </a:extLst>
          </p:cNvPr>
          <p:cNvSpPr txBox="1"/>
          <p:nvPr/>
        </p:nvSpPr>
        <p:spPr>
          <a:xfrm>
            <a:off x="359514" y="1338564"/>
            <a:ext cx="3619121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Declaring/Creating the ArduinoBLE 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SERVICE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Declaring/Creating the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ArdunioBLE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CHARACTERISTICS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universal unique identifiers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(UUIDS)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Setting up the 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Serial Monitor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starting the </a:t>
            </a:r>
            <a:r>
              <a:rPr lang="en-US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ArdunioBLE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also adding a condition if it fails to start up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Adding all the declared 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CHARACTERISTICS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the declared 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SERVICE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then 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ADVERTISING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service (making it be seen publicly)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0FBB4A-F8C8-7C43-0C25-0F6E04909E00}"/>
                  </a:ext>
                </a:extLst>
              </p14:cNvPr>
              <p14:cNvContentPartPr/>
              <p14:nvPr/>
            </p14:nvContentPartPr>
            <p14:xfrm>
              <a:off x="543999" y="1525937"/>
              <a:ext cx="360" cy="2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0FBB4A-F8C8-7C43-0C25-0F6E04909E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359" y="1462937"/>
                <a:ext cx="126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05DD62-56FC-F351-3AA2-AFD647CAF033}"/>
                  </a:ext>
                </a:extLst>
              </p14:cNvPr>
              <p14:cNvContentPartPr/>
              <p14:nvPr/>
            </p14:nvContentPartPr>
            <p14:xfrm>
              <a:off x="530680" y="2134642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05DD62-56FC-F351-3AA2-AFD647CAF0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040" y="20716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7A1AA77-86F3-479B-0115-EB01980A6CD0}"/>
                  </a:ext>
                </a:extLst>
              </p14:cNvPr>
              <p14:cNvContentPartPr/>
              <p14:nvPr/>
            </p14:nvContentPartPr>
            <p14:xfrm>
              <a:off x="508834" y="2991394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A1AA77-86F3-479B-0115-EB01980A6C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194" y="29283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89CE89-06CC-1420-9284-840BD030E8D4}"/>
                  </a:ext>
                </a:extLst>
              </p14:cNvPr>
              <p14:cNvContentPartPr/>
              <p14:nvPr/>
            </p14:nvContentPartPr>
            <p14:xfrm>
              <a:off x="508834" y="3879462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89CE89-06CC-1420-9284-840BD030E8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6194" y="38168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C8F96F3-A5C3-A816-9102-DEEB1E2A2F3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52750" b="-194"/>
          <a:stretch/>
        </p:blipFill>
        <p:spPr>
          <a:xfrm>
            <a:off x="3978635" y="0"/>
            <a:ext cx="5165366" cy="51409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951E22E-DC5A-535F-9E39-3582D459C938}"/>
                  </a:ext>
                </a:extLst>
              </p14:cNvPr>
              <p14:cNvContentPartPr/>
              <p14:nvPr/>
            </p14:nvContentPartPr>
            <p14:xfrm>
              <a:off x="6561318" y="262980"/>
              <a:ext cx="153654" cy="14973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951E22E-DC5A-535F-9E39-3582D459C9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3368" y="245027"/>
                <a:ext cx="189195" cy="185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AEFAFF-ABAB-649B-AA61-A1CD32ED709C}"/>
                  </a:ext>
                </a:extLst>
              </p14:cNvPr>
              <p14:cNvContentPartPr/>
              <p14:nvPr/>
            </p14:nvContentPartPr>
            <p14:xfrm>
              <a:off x="3840457" y="319958"/>
              <a:ext cx="111898" cy="919424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AEFAFF-ABAB-649B-AA61-A1CD32ED70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22467" y="301965"/>
                <a:ext cx="147518" cy="955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4542B79-59C8-C24B-1C07-453601EB20BA}"/>
                  </a:ext>
                </a:extLst>
              </p14:cNvPr>
              <p14:cNvContentPartPr/>
              <p14:nvPr/>
            </p14:nvContentPartPr>
            <p14:xfrm>
              <a:off x="3677591" y="1481468"/>
              <a:ext cx="237267" cy="1324376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4542B79-59C8-C24B-1C07-453601EB20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59616" y="1463469"/>
                <a:ext cx="272857" cy="1360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729059-D57B-451E-4ED0-103C275EB824}"/>
                  </a:ext>
                </a:extLst>
              </p14:cNvPr>
              <p14:cNvContentPartPr/>
              <p14:nvPr/>
            </p14:nvContentPartPr>
            <p14:xfrm>
              <a:off x="3796225" y="3000557"/>
              <a:ext cx="151273" cy="1782643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729059-D57B-451E-4ED0-103C275EB8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302" y="2982558"/>
                <a:ext cx="186761" cy="1818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94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>
          <a:extLst>
            <a:ext uri="{FF2B5EF4-FFF2-40B4-BE49-F238E27FC236}">
              <a16:creationId xmlns:a16="http://schemas.microsoft.com/office/drawing/2014/main" id="{A6A0FAE6-8A6B-4F7A-B444-4178C6E1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7">
            <a:extLst>
              <a:ext uri="{FF2B5EF4-FFF2-40B4-BE49-F238E27FC236}">
                <a16:creationId xmlns:a16="http://schemas.microsoft.com/office/drawing/2014/main" id="{E79E25E6-F44E-97B4-B83E-6BF5826DCEE0}"/>
              </a:ext>
            </a:extLst>
          </p:cNvPr>
          <p:cNvGrpSpPr/>
          <p:nvPr/>
        </p:nvGrpSpPr>
        <p:grpSpPr>
          <a:xfrm rot="-5400000">
            <a:off x="536657" y="3776874"/>
            <a:ext cx="868777" cy="1416509"/>
            <a:chOff x="-1644142" y="2405317"/>
            <a:chExt cx="868777" cy="1416509"/>
          </a:xfrm>
        </p:grpSpPr>
        <p:sp>
          <p:nvSpPr>
            <p:cNvPr id="671" name="Google Shape;671;p37">
              <a:extLst>
                <a:ext uri="{FF2B5EF4-FFF2-40B4-BE49-F238E27FC236}">
                  <a16:creationId xmlns:a16="http://schemas.microsoft.com/office/drawing/2014/main" id="{D7E595B4-DA5E-013A-15C0-393EB2D2E990}"/>
                </a:ext>
              </a:extLst>
            </p:cNvPr>
            <p:cNvSpPr/>
            <p:nvPr/>
          </p:nvSpPr>
          <p:spPr>
            <a:xfrm>
              <a:off x="-1495668" y="2894722"/>
              <a:ext cx="147430" cy="427441"/>
            </a:xfrm>
            <a:custGeom>
              <a:avLst/>
              <a:gdLst/>
              <a:ahLst/>
              <a:cxnLst/>
              <a:rect l="l" t="t" r="r" b="b"/>
              <a:pathLst>
                <a:path w="21328" h="61836" extrusionOk="0">
                  <a:moveTo>
                    <a:pt x="1862" y="1"/>
                  </a:moveTo>
                  <a:cubicBezTo>
                    <a:pt x="1289" y="144"/>
                    <a:pt x="717" y="430"/>
                    <a:pt x="1" y="430"/>
                  </a:cubicBezTo>
                  <a:lnTo>
                    <a:pt x="19467" y="61835"/>
                  </a:lnTo>
                  <a:cubicBezTo>
                    <a:pt x="20040" y="61549"/>
                    <a:pt x="20612" y="61406"/>
                    <a:pt x="21328" y="61263"/>
                  </a:cubicBezTo>
                  <a:lnTo>
                    <a:pt x="1862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>
              <a:extLst>
                <a:ext uri="{FF2B5EF4-FFF2-40B4-BE49-F238E27FC236}">
                  <a16:creationId xmlns:a16="http://schemas.microsoft.com/office/drawing/2014/main" id="{EAB451ED-EC14-0046-3B9E-2FD7C5A426ED}"/>
                </a:ext>
              </a:extLst>
            </p:cNvPr>
            <p:cNvSpPr/>
            <p:nvPr/>
          </p:nvSpPr>
          <p:spPr>
            <a:xfrm>
              <a:off x="-1490719" y="2483124"/>
              <a:ext cx="129623" cy="297825"/>
            </a:xfrm>
            <a:custGeom>
              <a:avLst/>
              <a:gdLst/>
              <a:ahLst/>
              <a:cxnLst/>
              <a:rect l="l" t="t" r="r" b="b"/>
              <a:pathLst>
                <a:path w="18752" h="43085" extrusionOk="0">
                  <a:moveTo>
                    <a:pt x="17177" y="1"/>
                  </a:moveTo>
                  <a:lnTo>
                    <a:pt x="1" y="42512"/>
                  </a:lnTo>
                  <a:cubicBezTo>
                    <a:pt x="573" y="42655"/>
                    <a:pt x="1146" y="42798"/>
                    <a:pt x="1718" y="43084"/>
                  </a:cubicBezTo>
                  <a:lnTo>
                    <a:pt x="18751" y="716"/>
                  </a:lnTo>
                  <a:lnTo>
                    <a:pt x="17177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>
              <a:extLst>
                <a:ext uri="{FF2B5EF4-FFF2-40B4-BE49-F238E27FC236}">
                  <a16:creationId xmlns:a16="http://schemas.microsoft.com/office/drawing/2014/main" id="{5309D897-CE33-6FA9-05B1-7489740D3C69}"/>
                </a:ext>
              </a:extLst>
            </p:cNvPr>
            <p:cNvSpPr/>
            <p:nvPr/>
          </p:nvSpPr>
          <p:spPr>
            <a:xfrm>
              <a:off x="-1482804" y="3490358"/>
              <a:ext cx="105879" cy="144464"/>
            </a:xfrm>
            <a:custGeom>
              <a:avLst/>
              <a:gdLst/>
              <a:ahLst/>
              <a:cxnLst/>
              <a:rect l="l" t="t" r="r" b="b"/>
              <a:pathLst>
                <a:path w="15317" h="20899" extrusionOk="0">
                  <a:moveTo>
                    <a:pt x="14028" y="0"/>
                  </a:moveTo>
                  <a:lnTo>
                    <a:pt x="1" y="20182"/>
                  </a:lnTo>
                  <a:cubicBezTo>
                    <a:pt x="573" y="20326"/>
                    <a:pt x="1146" y="20469"/>
                    <a:pt x="1718" y="20898"/>
                  </a:cubicBezTo>
                  <a:lnTo>
                    <a:pt x="15316" y="1432"/>
                  </a:lnTo>
                  <a:cubicBezTo>
                    <a:pt x="14887" y="1002"/>
                    <a:pt x="14457" y="573"/>
                    <a:pt x="14028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>
              <a:extLst>
                <a:ext uri="{FF2B5EF4-FFF2-40B4-BE49-F238E27FC236}">
                  <a16:creationId xmlns:a16="http://schemas.microsoft.com/office/drawing/2014/main" id="{43AAA316-1509-B756-3937-E8C904EF4E78}"/>
                </a:ext>
              </a:extLst>
            </p:cNvPr>
            <p:cNvSpPr/>
            <p:nvPr/>
          </p:nvSpPr>
          <p:spPr>
            <a:xfrm>
              <a:off x="-1251276" y="3470567"/>
              <a:ext cx="156333" cy="123685"/>
            </a:xfrm>
            <a:custGeom>
              <a:avLst/>
              <a:gdLst/>
              <a:ahLst/>
              <a:cxnLst/>
              <a:rect l="l" t="t" r="r" b="b"/>
              <a:pathLst>
                <a:path w="22616" h="17893" extrusionOk="0">
                  <a:moveTo>
                    <a:pt x="1288" y="1"/>
                  </a:moveTo>
                  <a:cubicBezTo>
                    <a:pt x="859" y="430"/>
                    <a:pt x="573" y="859"/>
                    <a:pt x="0" y="1289"/>
                  </a:cubicBezTo>
                  <a:lnTo>
                    <a:pt x="21470" y="17893"/>
                  </a:lnTo>
                  <a:lnTo>
                    <a:pt x="22615" y="16461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>
              <a:extLst>
                <a:ext uri="{FF2B5EF4-FFF2-40B4-BE49-F238E27FC236}">
                  <a16:creationId xmlns:a16="http://schemas.microsoft.com/office/drawing/2014/main" id="{D574138A-8EA7-14F5-A0AA-B2AACB86C72A}"/>
                </a:ext>
              </a:extLst>
            </p:cNvPr>
            <p:cNvSpPr/>
            <p:nvPr/>
          </p:nvSpPr>
          <p:spPr>
            <a:xfrm>
              <a:off x="-1238419" y="3286536"/>
              <a:ext cx="197891" cy="95980"/>
            </a:xfrm>
            <a:custGeom>
              <a:avLst/>
              <a:gdLst/>
              <a:ahLst/>
              <a:cxnLst/>
              <a:rect l="l" t="t" r="r" b="b"/>
              <a:pathLst>
                <a:path w="28628" h="13885" extrusionOk="0">
                  <a:moveTo>
                    <a:pt x="27769" y="1"/>
                  </a:moveTo>
                  <a:lnTo>
                    <a:pt x="1" y="12024"/>
                  </a:lnTo>
                  <a:cubicBezTo>
                    <a:pt x="287" y="12596"/>
                    <a:pt x="430" y="13169"/>
                    <a:pt x="717" y="13885"/>
                  </a:cubicBezTo>
                  <a:lnTo>
                    <a:pt x="28628" y="1575"/>
                  </a:lnTo>
                  <a:cubicBezTo>
                    <a:pt x="28341" y="1146"/>
                    <a:pt x="28055" y="573"/>
                    <a:pt x="27769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>
              <a:extLst>
                <a:ext uri="{FF2B5EF4-FFF2-40B4-BE49-F238E27FC236}">
                  <a16:creationId xmlns:a16="http://schemas.microsoft.com/office/drawing/2014/main" id="{B59A598F-6C9E-8A37-4450-2AFE8CB657F2}"/>
                </a:ext>
              </a:extLst>
            </p:cNvPr>
            <p:cNvSpPr/>
            <p:nvPr/>
          </p:nvSpPr>
          <p:spPr>
            <a:xfrm>
              <a:off x="-1587680" y="3226183"/>
              <a:ext cx="181073" cy="132589"/>
            </a:xfrm>
            <a:custGeom>
              <a:avLst/>
              <a:gdLst/>
              <a:ahLst/>
              <a:cxnLst/>
              <a:rect l="l" t="t" r="r" b="b"/>
              <a:pathLst>
                <a:path w="26195" h="19181" extrusionOk="0">
                  <a:moveTo>
                    <a:pt x="1145" y="0"/>
                  </a:moveTo>
                  <a:lnTo>
                    <a:pt x="0" y="1432"/>
                  </a:lnTo>
                  <a:lnTo>
                    <a:pt x="25192" y="19180"/>
                  </a:lnTo>
                  <a:cubicBezTo>
                    <a:pt x="25478" y="18751"/>
                    <a:pt x="25765" y="18322"/>
                    <a:pt x="26194" y="17892"/>
                  </a:cubicBezTo>
                  <a:lnTo>
                    <a:pt x="1145" y="0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>
              <a:extLst>
                <a:ext uri="{FF2B5EF4-FFF2-40B4-BE49-F238E27FC236}">
                  <a16:creationId xmlns:a16="http://schemas.microsoft.com/office/drawing/2014/main" id="{3F0EC8EE-42DD-3C4C-230B-6AAB8F97101D}"/>
                </a:ext>
              </a:extLst>
            </p:cNvPr>
            <p:cNvSpPr/>
            <p:nvPr/>
          </p:nvSpPr>
          <p:spPr>
            <a:xfrm>
              <a:off x="-1119683" y="2909563"/>
              <a:ext cx="129616" cy="237472"/>
            </a:xfrm>
            <a:custGeom>
              <a:avLst/>
              <a:gdLst/>
              <a:ahLst/>
              <a:cxnLst/>
              <a:rect l="l" t="t" r="r" b="b"/>
              <a:pathLst>
                <a:path w="18751" h="34354" extrusionOk="0">
                  <a:moveTo>
                    <a:pt x="1574" y="1"/>
                  </a:moveTo>
                  <a:lnTo>
                    <a:pt x="0" y="860"/>
                  </a:lnTo>
                  <a:lnTo>
                    <a:pt x="17033" y="34353"/>
                  </a:lnTo>
                  <a:cubicBezTo>
                    <a:pt x="17606" y="34067"/>
                    <a:pt x="18178" y="33781"/>
                    <a:pt x="18751" y="33638"/>
                  </a:cubicBezTo>
                  <a:lnTo>
                    <a:pt x="1574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>
              <a:extLst>
                <a:ext uri="{FF2B5EF4-FFF2-40B4-BE49-F238E27FC236}">
                  <a16:creationId xmlns:a16="http://schemas.microsoft.com/office/drawing/2014/main" id="{79F40A20-14BA-9E77-0919-970E985BF62F}"/>
                </a:ext>
              </a:extLst>
            </p:cNvPr>
            <p:cNvSpPr/>
            <p:nvPr/>
          </p:nvSpPr>
          <p:spPr>
            <a:xfrm>
              <a:off x="-1009864" y="3181618"/>
              <a:ext cx="154785" cy="131683"/>
            </a:xfrm>
            <a:custGeom>
              <a:avLst/>
              <a:gdLst/>
              <a:ahLst/>
              <a:cxnLst/>
              <a:rect l="l" t="t" r="r" b="b"/>
              <a:pathLst>
                <a:path w="22392" h="19050" extrusionOk="0">
                  <a:moveTo>
                    <a:pt x="9676" y="1"/>
                  </a:moveTo>
                  <a:cubicBezTo>
                    <a:pt x="4861" y="1"/>
                    <a:pt x="239" y="3618"/>
                    <a:pt x="144" y="9310"/>
                  </a:cubicBezTo>
                  <a:cubicBezTo>
                    <a:pt x="1" y="14606"/>
                    <a:pt x="4152" y="18900"/>
                    <a:pt x="9305" y="19043"/>
                  </a:cubicBezTo>
                  <a:cubicBezTo>
                    <a:pt x="9423" y="19047"/>
                    <a:pt x="9541" y="19049"/>
                    <a:pt x="9659" y="19049"/>
                  </a:cubicBezTo>
                  <a:cubicBezTo>
                    <a:pt x="18017" y="19049"/>
                    <a:pt x="22392" y="9082"/>
                    <a:pt x="16605" y="3012"/>
                  </a:cubicBezTo>
                  <a:cubicBezTo>
                    <a:pt x="14626" y="937"/>
                    <a:pt x="12126" y="1"/>
                    <a:pt x="9676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>
              <a:extLst>
                <a:ext uri="{FF2B5EF4-FFF2-40B4-BE49-F238E27FC236}">
                  <a16:creationId xmlns:a16="http://schemas.microsoft.com/office/drawing/2014/main" id="{ED931430-AFCB-7F1B-CA43-1B485ACBFC68}"/>
                </a:ext>
              </a:extLst>
            </p:cNvPr>
            <p:cNvSpPr/>
            <p:nvPr/>
          </p:nvSpPr>
          <p:spPr>
            <a:xfrm>
              <a:off x="-1071268" y="3122240"/>
              <a:ext cx="295903" cy="251656"/>
            </a:xfrm>
            <a:custGeom>
              <a:avLst/>
              <a:gdLst/>
              <a:ahLst/>
              <a:cxnLst/>
              <a:rect l="l" t="t" r="r" b="b"/>
              <a:pathLst>
                <a:path w="42807" h="36406" extrusionOk="0">
                  <a:moveTo>
                    <a:pt x="18506" y="3592"/>
                  </a:moveTo>
                  <a:cubicBezTo>
                    <a:pt x="22199" y="3592"/>
                    <a:pt x="25953" y="5006"/>
                    <a:pt x="28923" y="8167"/>
                  </a:cubicBezTo>
                  <a:cubicBezTo>
                    <a:pt x="37858" y="17386"/>
                    <a:pt x="31193" y="32790"/>
                    <a:pt x="18537" y="32790"/>
                  </a:cubicBezTo>
                  <a:cubicBezTo>
                    <a:pt x="18421" y="32790"/>
                    <a:pt x="18304" y="32789"/>
                    <a:pt x="18188" y="32786"/>
                  </a:cubicBezTo>
                  <a:cubicBezTo>
                    <a:pt x="10029" y="32643"/>
                    <a:pt x="3588" y="25916"/>
                    <a:pt x="3874" y="17757"/>
                  </a:cubicBezTo>
                  <a:cubicBezTo>
                    <a:pt x="4065" y="9185"/>
                    <a:pt x="11163" y="3592"/>
                    <a:pt x="18506" y="3592"/>
                  </a:cubicBezTo>
                  <a:close/>
                  <a:moveTo>
                    <a:pt x="18519" y="1"/>
                  </a:moveTo>
                  <a:cubicBezTo>
                    <a:pt x="8598" y="1"/>
                    <a:pt x="577" y="7911"/>
                    <a:pt x="296" y="17757"/>
                  </a:cubicBezTo>
                  <a:cubicBezTo>
                    <a:pt x="1" y="28873"/>
                    <a:pt x="9103" y="36406"/>
                    <a:pt x="18635" y="36406"/>
                  </a:cubicBezTo>
                  <a:cubicBezTo>
                    <a:pt x="22973" y="36406"/>
                    <a:pt x="27399" y="34846"/>
                    <a:pt x="31070" y="31355"/>
                  </a:cubicBezTo>
                  <a:cubicBezTo>
                    <a:pt x="42807" y="20190"/>
                    <a:pt x="35221" y="437"/>
                    <a:pt x="19046" y="8"/>
                  </a:cubicBezTo>
                  <a:cubicBezTo>
                    <a:pt x="18870" y="3"/>
                    <a:pt x="18694" y="1"/>
                    <a:pt x="18519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>
              <a:extLst>
                <a:ext uri="{FF2B5EF4-FFF2-40B4-BE49-F238E27FC236}">
                  <a16:creationId xmlns:a16="http://schemas.microsoft.com/office/drawing/2014/main" id="{F485F66C-0120-9914-E2BE-D49331EA9ACC}"/>
                </a:ext>
              </a:extLst>
            </p:cNvPr>
            <p:cNvSpPr/>
            <p:nvPr/>
          </p:nvSpPr>
          <p:spPr>
            <a:xfrm>
              <a:off x="-1625277" y="3191005"/>
              <a:ext cx="94715" cy="80710"/>
            </a:xfrm>
            <a:custGeom>
              <a:avLst/>
              <a:gdLst/>
              <a:ahLst/>
              <a:cxnLst/>
              <a:rect l="l" t="t" r="r" b="b"/>
              <a:pathLst>
                <a:path w="13702" h="11676" extrusionOk="0">
                  <a:moveTo>
                    <a:pt x="6007" y="0"/>
                  </a:moveTo>
                  <a:cubicBezTo>
                    <a:pt x="3070" y="0"/>
                    <a:pt x="239" y="2227"/>
                    <a:pt x="143" y="5662"/>
                  </a:cubicBezTo>
                  <a:cubicBezTo>
                    <a:pt x="0" y="8811"/>
                    <a:pt x="2577" y="11530"/>
                    <a:pt x="5726" y="11673"/>
                  </a:cubicBezTo>
                  <a:cubicBezTo>
                    <a:pt x="5785" y="11675"/>
                    <a:pt x="5844" y="11676"/>
                    <a:pt x="5903" y="11676"/>
                  </a:cubicBezTo>
                  <a:cubicBezTo>
                    <a:pt x="11082" y="11676"/>
                    <a:pt x="13701" y="5477"/>
                    <a:pt x="10163" y="1797"/>
                  </a:cubicBezTo>
                  <a:cubicBezTo>
                    <a:pt x="8970" y="557"/>
                    <a:pt x="7475" y="0"/>
                    <a:pt x="6007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>
              <a:extLst>
                <a:ext uri="{FF2B5EF4-FFF2-40B4-BE49-F238E27FC236}">
                  <a16:creationId xmlns:a16="http://schemas.microsoft.com/office/drawing/2014/main" id="{FDE74D51-3967-B50F-7BA4-062E97A609ED}"/>
                </a:ext>
              </a:extLst>
            </p:cNvPr>
            <p:cNvSpPr/>
            <p:nvPr/>
          </p:nvSpPr>
          <p:spPr>
            <a:xfrm>
              <a:off x="-1597572" y="3643898"/>
              <a:ext cx="155061" cy="132416"/>
            </a:xfrm>
            <a:custGeom>
              <a:avLst/>
              <a:gdLst/>
              <a:ahLst/>
              <a:cxnLst/>
              <a:rect l="l" t="t" r="r" b="b"/>
              <a:pathLst>
                <a:path w="22432" h="19156" extrusionOk="0">
                  <a:moveTo>
                    <a:pt x="9739" y="1"/>
                  </a:moveTo>
                  <a:cubicBezTo>
                    <a:pt x="4901" y="1"/>
                    <a:pt x="238" y="3656"/>
                    <a:pt x="143" y="9278"/>
                  </a:cubicBezTo>
                  <a:cubicBezTo>
                    <a:pt x="0" y="14574"/>
                    <a:pt x="4151" y="19011"/>
                    <a:pt x="9447" y="19154"/>
                  </a:cubicBezTo>
                  <a:cubicBezTo>
                    <a:pt x="9506" y="19155"/>
                    <a:pt x="9565" y="19156"/>
                    <a:pt x="9623" y="19156"/>
                  </a:cubicBezTo>
                  <a:cubicBezTo>
                    <a:pt x="17955" y="19156"/>
                    <a:pt x="22431" y="9092"/>
                    <a:pt x="16604" y="2980"/>
                  </a:cubicBezTo>
                  <a:cubicBezTo>
                    <a:pt x="14642" y="923"/>
                    <a:pt x="12168" y="1"/>
                    <a:pt x="9739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>
              <a:extLst>
                <a:ext uri="{FF2B5EF4-FFF2-40B4-BE49-F238E27FC236}">
                  <a16:creationId xmlns:a16="http://schemas.microsoft.com/office/drawing/2014/main" id="{DB0DFAF2-2F31-FD0B-7987-19754A48793D}"/>
                </a:ext>
              </a:extLst>
            </p:cNvPr>
            <p:cNvSpPr/>
            <p:nvPr/>
          </p:nvSpPr>
          <p:spPr>
            <a:xfrm>
              <a:off x="-1644142" y="3599133"/>
              <a:ext cx="262267" cy="222693"/>
            </a:xfrm>
            <a:custGeom>
              <a:avLst/>
              <a:gdLst/>
              <a:ahLst/>
              <a:cxnLst/>
              <a:rect l="l" t="t" r="r" b="b"/>
              <a:pathLst>
                <a:path w="37941" h="32216" extrusionOk="0">
                  <a:moveTo>
                    <a:pt x="16471" y="3497"/>
                  </a:moveTo>
                  <a:cubicBezTo>
                    <a:pt x="19655" y="3497"/>
                    <a:pt x="22900" y="4721"/>
                    <a:pt x="25488" y="7452"/>
                  </a:cubicBezTo>
                  <a:cubicBezTo>
                    <a:pt x="33176" y="15425"/>
                    <a:pt x="27269" y="28637"/>
                    <a:pt x="16219" y="28637"/>
                  </a:cubicBezTo>
                  <a:cubicBezTo>
                    <a:pt x="16160" y="28637"/>
                    <a:pt x="16100" y="28637"/>
                    <a:pt x="16041" y="28636"/>
                  </a:cubicBezTo>
                  <a:cubicBezTo>
                    <a:pt x="9170" y="28350"/>
                    <a:pt x="3731" y="22625"/>
                    <a:pt x="3874" y="15754"/>
                  </a:cubicBezTo>
                  <a:cubicBezTo>
                    <a:pt x="4065" y="8327"/>
                    <a:pt x="10146" y="3497"/>
                    <a:pt x="16471" y="3497"/>
                  </a:cubicBezTo>
                  <a:close/>
                  <a:moveTo>
                    <a:pt x="16367" y="1"/>
                  </a:moveTo>
                  <a:cubicBezTo>
                    <a:pt x="7596" y="1"/>
                    <a:pt x="577" y="6912"/>
                    <a:pt x="296" y="15611"/>
                  </a:cubicBezTo>
                  <a:cubicBezTo>
                    <a:pt x="0" y="25477"/>
                    <a:pt x="8069" y="32215"/>
                    <a:pt x="16534" y="32215"/>
                  </a:cubicBezTo>
                  <a:cubicBezTo>
                    <a:pt x="20349" y="32215"/>
                    <a:pt x="24245" y="30846"/>
                    <a:pt x="27492" y="27777"/>
                  </a:cubicBezTo>
                  <a:cubicBezTo>
                    <a:pt x="37940" y="17901"/>
                    <a:pt x="31213" y="296"/>
                    <a:pt x="16900" y="9"/>
                  </a:cubicBezTo>
                  <a:cubicBezTo>
                    <a:pt x="16721" y="4"/>
                    <a:pt x="16544" y="1"/>
                    <a:pt x="16367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>
              <a:extLst>
                <a:ext uri="{FF2B5EF4-FFF2-40B4-BE49-F238E27FC236}">
                  <a16:creationId xmlns:a16="http://schemas.microsoft.com/office/drawing/2014/main" id="{26F7A6A3-8AC7-039A-0361-E55615F1F2FA}"/>
                </a:ext>
              </a:extLst>
            </p:cNvPr>
            <p:cNvSpPr/>
            <p:nvPr/>
          </p:nvSpPr>
          <p:spPr>
            <a:xfrm>
              <a:off x="-1392768" y="3348790"/>
              <a:ext cx="155075" cy="132679"/>
            </a:xfrm>
            <a:custGeom>
              <a:avLst/>
              <a:gdLst/>
              <a:ahLst/>
              <a:cxnLst/>
              <a:rect l="l" t="t" r="r" b="b"/>
              <a:pathLst>
                <a:path w="22434" h="19194" extrusionOk="0">
                  <a:moveTo>
                    <a:pt x="9830" y="1"/>
                  </a:moveTo>
                  <a:cubicBezTo>
                    <a:pt x="5055" y="1"/>
                    <a:pt x="477" y="3584"/>
                    <a:pt x="287" y="9173"/>
                  </a:cubicBezTo>
                  <a:cubicBezTo>
                    <a:pt x="1" y="14469"/>
                    <a:pt x="4295" y="18906"/>
                    <a:pt x="9591" y="19192"/>
                  </a:cubicBezTo>
                  <a:cubicBezTo>
                    <a:pt x="9650" y="19193"/>
                    <a:pt x="9709" y="19194"/>
                    <a:pt x="9767" y="19194"/>
                  </a:cubicBezTo>
                  <a:cubicBezTo>
                    <a:pt x="18097" y="19194"/>
                    <a:pt x="22433" y="9130"/>
                    <a:pt x="16748" y="3018"/>
                  </a:cubicBezTo>
                  <a:cubicBezTo>
                    <a:pt x="14763" y="936"/>
                    <a:pt x="12271" y="1"/>
                    <a:pt x="9830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>
              <a:extLst>
                <a:ext uri="{FF2B5EF4-FFF2-40B4-BE49-F238E27FC236}">
                  <a16:creationId xmlns:a16="http://schemas.microsoft.com/office/drawing/2014/main" id="{23EDC800-F81A-3D7F-C6DA-06877084FE67}"/>
                </a:ext>
              </a:extLst>
            </p:cNvPr>
            <p:cNvSpPr/>
            <p:nvPr/>
          </p:nvSpPr>
          <p:spPr>
            <a:xfrm>
              <a:off x="-1431727" y="3309278"/>
              <a:ext cx="246749" cy="210161"/>
            </a:xfrm>
            <a:custGeom>
              <a:avLst/>
              <a:gdLst/>
              <a:ahLst/>
              <a:cxnLst/>
              <a:rect l="l" t="t" r="r" b="b"/>
              <a:pathLst>
                <a:path w="35696" h="30403" extrusionOk="0">
                  <a:moveTo>
                    <a:pt x="15483" y="1762"/>
                  </a:moveTo>
                  <a:cubicBezTo>
                    <a:pt x="18892" y="1762"/>
                    <a:pt x="22361" y="3080"/>
                    <a:pt x="25103" y="6014"/>
                  </a:cubicBezTo>
                  <a:cubicBezTo>
                    <a:pt x="33323" y="14518"/>
                    <a:pt x="27090" y="28634"/>
                    <a:pt x="15434" y="28634"/>
                  </a:cubicBezTo>
                  <a:cubicBezTo>
                    <a:pt x="15318" y="28634"/>
                    <a:pt x="15201" y="28632"/>
                    <a:pt x="15084" y="28630"/>
                  </a:cubicBezTo>
                  <a:cubicBezTo>
                    <a:pt x="7641" y="28487"/>
                    <a:pt x="1772" y="22332"/>
                    <a:pt x="2059" y="14889"/>
                  </a:cubicBezTo>
                  <a:cubicBezTo>
                    <a:pt x="2249" y="6906"/>
                    <a:pt x="8748" y="1762"/>
                    <a:pt x="15483" y="1762"/>
                  </a:cubicBezTo>
                  <a:close/>
                  <a:moveTo>
                    <a:pt x="15534" y="0"/>
                  </a:moveTo>
                  <a:cubicBezTo>
                    <a:pt x="7349" y="0"/>
                    <a:pt x="481" y="6532"/>
                    <a:pt x="198" y="14746"/>
                  </a:cubicBezTo>
                  <a:cubicBezTo>
                    <a:pt x="1" y="24097"/>
                    <a:pt x="7589" y="30402"/>
                    <a:pt x="15513" y="30402"/>
                  </a:cubicBezTo>
                  <a:cubicBezTo>
                    <a:pt x="19112" y="30402"/>
                    <a:pt x="22779" y="29102"/>
                    <a:pt x="25819" y="26196"/>
                  </a:cubicBezTo>
                  <a:cubicBezTo>
                    <a:pt x="35695" y="16893"/>
                    <a:pt x="29397" y="289"/>
                    <a:pt x="15799" y="3"/>
                  </a:cubicBezTo>
                  <a:cubicBezTo>
                    <a:pt x="15711" y="1"/>
                    <a:pt x="15622" y="0"/>
                    <a:pt x="15534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>
              <a:extLst>
                <a:ext uri="{FF2B5EF4-FFF2-40B4-BE49-F238E27FC236}">
                  <a16:creationId xmlns:a16="http://schemas.microsoft.com/office/drawing/2014/main" id="{6FE6601C-EC6A-8F53-6289-1E5D24CF0927}"/>
                </a:ext>
              </a:extLst>
            </p:cNvPr>
            <p:cNvSpPr/>
            <p:nvPr/>
          </p:nvSpPr>
          <p:spPr>
            <a:xfrm>
              <a:off x="-1456087" y="2405317"/>
              <a:ext cx="178101" cy="160453"/>
            </a:xfrm>
            <a:custGeom>
              <a:avLst/>
              <a:gdLst/>
              <a:ahLst/>
              <a:cxnLst/>
              <a:rect l="l" t="t" r="r" b="b"/>
              <a:pathLst>
                <a:path w="25765" h="23212" extrusionOk="0">
                  <a:moveTo>
                    <a:pt x="12937" y="1"/>
                  </a:moveTo>
                  <a:cubicBezTo>
                    <a:pt x="10020" y="1"/>
                    <a:pt x="7102" y="1075"/>
                    <a:pt x="4867" y="3241"/>
                  </a:cubicBezTo>
                  <a:cubicBezTo>
                    <a:pt x="287" y="7678"/>
                    <a:pt x="0" y="14978"/>
                    <a:pt x="4581" y="19559"/>
                  </a:cubicBezTo>
                  <a:cubicBezTo>
                    <a:pt x="6869" y="21994"/>
                    <a:pt x="9918" y="23212"/>
                    <a:pt x="12962" y="23212"/>
                  </a:cubicBezTo>
                  <a:cubicBezTo>
                    <a:pt x="15823" y="23212"/>
                    <a:pt x="18679" y="22137"/>
                    <a:pt x="20898" y="19988"/>
                  </a:cubicBezTo>
                  <a:cubicBezTo>
                    <a:pt x="25621" y="15551"/>
                    <a:pt x="25764" y="8251"/>
                    <a:pt x="21327" y="3527"/>
                  </a:cubicBezTo>
                  <a:cubicBezTo>
                    <a:pt x="19056" y="1183"/>
                    <a:pt x="15997" y="1"/>
                    <a:pt x="12937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>
              <a:extLst>
                <a:ext uri="{FF2B5EF4-FFF2-40B4-BE49-F238E27FC236}">
                  <a16:creationId xmlns:a16="http://schemas.microsoft.com/office/drawing/2014/main" id="{B7214C66-F764-9C98-FF6F-6EA07188B281}"/>
                </a:ext>
              </a:extLst>
            </p:cNvPr>
            <p:cNvSpPr/>
            <p:nvPr/>
          </p:nvSpPr>
          <p:spPr>
            <a:xfrm>
              <a:off x="-1186969" y="2846728"/>
              <a:ext cx="145453" cy="131994"/>
            </a:xfrm>
            <a:custGeom>
              <a:avLst/>
              <a:gdLst/>
              <a:ahLst/>
              <a:cxnLst/>
              <a:rect l="l" t="t" r="r" b="b"/>
              <a:pathLst>
                <a:path w="21042" h="19095" extrusionOk="0">
                  <a:moveTo>
                    <a:pt x="10596" y="1"/>
                  </a:moveTo>
                  <a:cubicBezTo>
                    <a:pt x="8209" y="1"/>
                    <a:pt x="5834" y="895"/>
                    <a:pt x="4009" y="2650"/>
                  </a:cubicBezTo>
                  <a:cubicBezTo>
                    <a:pt x="144" y="6371"/>
                    <a:pt x="1" y="12383"/>
                    <a:pt x="3722" y="16105"/>
                  </a:cubicBezTo>
                  <a:cubicBezTo>
                    <a:pt x="5562" y="18092"/>
                    <a:pt x="8045" y="19095"/>
                    <a:pt x="10549" y="19095"/>
                  </a:cubicBezTo>
                  <a:cubicBezTo>
                    <a:pt x="12915" y="19095"/>
                    <a:pt x="15299" y="18199"/>
                    <a:pt x="17177" y="16391"/>
                  </a:cubicBezTo>
                  <a:cubicBezTo>
                    <a:pt x="20898" y="12812"/>
                    <a:pt x="21042" y="6801"/>
                    <a:pt x="17463" y="2936"/>
                  </a:cubicBezTo>
                  <a:cubicBezTo>
                    <a:pt x="15567" y="967"/>
                    <a:pt x="13075" y="1"/>
                    <a:pt x="10596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>
              <a:extLst>
                <a:ext uri="{FF2B5EF4-FFF2-40B4-BE49-F238E27FC236}">
                  <a16:creationId xmlns:a16="http://schemas.microsoft.com/office/drawing/2014/main" id="{C56ED28D-AD84-A596-B673-F04EF94530A6}"/>
                </a:ext>
              </a:extLst>
            </p:cNvPr>
            <p:cNvSpPr/>
            <p:nvPr/>
          </p:nvSpPr>
          <p:spPr>
            <a:xfrm>
              <a:off x="-1541180" y="2802965"/>
              <a:ext cx="76915" cy="66063"/>
            </a:xfrm>
            <a:custGeom>
              <a:avLst/>
              <a:gdLst/>
              <a:ahLst/>
              <a:cxnLst/>
              <a:rect l="l" t="t" r="r" b="b"/>
              <a:pathLst>
                <a:path w="11127" h="9557" extrusionOk="0">
                  <a:moveTo>
                    <a:pt x="4805" y="0"/>
                  </a:moveTo>
                  <a:cubicBezTo>
                    <a:pt x="2392" y="0"/>
                    <a:pt x="96" y="1840"/>
                    <a:pt x="1" y="4687"/>
                  </a:cubicBezTo>
                  <a:cubicBezTo>
                    <a:pt x="1" y="7263"/>
                    <a:pt x="2005" y="9553"/>
                    <a:pt x="4724" y="9553"/>
                  </a:cubicBezTo>
                  <a:cubicBezTo>
                    <a:pt x="4783" y="9555"/>
                    <a:pt x="4841" y="9556"/>
                    <a:pt x="4899" y="9556"/>
                  </a:cubicBezTo>
                  <a:cubicBezTo>
                    <a:pt x="9076" y="9556"/>
                    <a:pt x="11126" y="4503"/>
                    <a:pt x="8303" y="1538"/>
                  </a:cubicBezTo>
                  <a:cubicBezTo>
                    <a:pt x="7289" y="476"/>
                    <a:pt x="6032" y="0"/>
                    <a:pt x="4805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>
              <a:extLst>
                <a:ext uri="{FF2B5EF4-FFF2-40B4-BE49-F238E27FC236}">
                  <a16:creationId xmlns:a16="http://schemas.microsoft.com/office/drawing/2014/main" id="{77929163-FC02-A098-88DE-CD0F9E3CC84A}"/>
                </a:ext>
              </a:extLst>
            </p:cNvPr>
            <p:cNvSpPr/>
            <p:nvPr/>
          </p:nvSpPr>
          <p:spPr>
            <a:xfrm>
              <a:off x="-1581127" y="2764096"/>
              <a:ext cx="169571" cy="144319"/>
            </a:xfrm>
            <a:custGeom>
              <a:avLst/>
              <a:gdLst/>
              <a:ahLst/>
              <a:cxnLst/>
              <a:rect l="l" t="t" r="r" b="b"/>
              <a:pathLst>
                <a:path w="24531" h="20878" extrusionOk="0">
                  <a:moveTo>
                    <a:pt x="10631" y="1832"/>
                  </a:moveTo>
                  <a:cubicBezTo>
                    <a:pt x="12866" y="1832"/>
                    <a:pt x="15145" y="2688"/>
                    <a:pt x="16944" y="4584"/>
                  </a:cubicBezTo>
                  <a:cubicBezTo>
                    <a:pt x="22018" y="10081"/>
                    <a:pt x="18210" y="19048"/>
                    <a:pt x="10712" y="19048"/>
                  </a:cubicBezTo>
                  <a:cubicBezTo>
                    <a:pt x="10596" y="19048"/>
                    <a:pt x="10478" y="19045"/>
                    <a:pt x="10360" y="19041"/>
                  </a:cubicBezTo>
                  <a:cubicBezTo>
                    <a:pt x="5493" y="18898"/>
                    <a:pt x="1772" y="14890"/>
                    <a:pt x="1915" y="10167"/>
                  </a:cubicBezTo>
                  <a:cubicBezTo>
                    <a:pt x="2104" y="5063"/>
                    <a:pt x="6286" y="1832"/>
                    <a:pt x="10631" y="1832"/>
                  </a:cubicBezTo>
                  <a:close/>
                  <a:moveTo>
                    <a:pt x="10665" y="1"/>
                  </a:moveTo>
                  <a:cubicBezTo>
                    <a:pt x="4921" y="1"/>
                    <a:pt x="338" y="4529"/>
                    <a:pt x="197" y="10167"/>
                  </a:cubicBezTo>
                  <a:cubicBezTo>
                    <a:pt x="0" y="16575"/>
                    <a:pt x="5167" y="20878"/>
                    <a:pt x="10601" y="20878"/>
                  </a:cubicBezTo>
                  <a:cubicBezTo>
                    <a:pt x="13056" y="20878"/>
                    <a:pt x="15566" y="19999"/>
                    <a:pt x="17660" y="18039"/>
                  </a:cubicBezTo>
                  <a:cubicBezTo>
                    <a:pt x="24530" y="11598"/>
                    <a:pt x="20093" y="290"/>
                    <a:pt x="10933" y="4"/>
                  </a:cubicBezTo>
                  <a:cubicBezTo>
                    <a:pt x="10843" y="2"/>
                    <a:pt x="10754" y="1"/>
                    <a:pt x="10665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>
              <a:extLst>
                <a:ext uri="{FF2B5EF4-FFF2-40B4-BE49-F238E27FC236}">
                  <a16:creationId xmlns:a16="http://schemas.microsoft.com/office/drawing/2014/main" id="{44AC6EEF-F11F-5411-A202-CD96033AA226}"/>
                </a:ext>
              </a:extLst>
            </p:cNvPr>
            <p:cNvSpPr/>
            <p:nvPr/>
          </p:nvSpPr>
          <p:spPr>
            <a:xfrm>
              <a:off x="-1132547" y="3555916"/>
              <a:ext cx="77876" cy="66063"/>
            </a:xfrm>
            <a:custGeom>
              <a:avLst/>
              <a:gdLst/>
              <a:ahLst/>
              <a:cxnLst/>
              <a:rect l="l" t="t" r="r" b="b"/>
              <a:pathLst>
                <a:path w="11266" h="9557" extrusionOk="0">
                  <a:moveTo>
                    <a:pt x="4906" y="0"/>
                  </a:moveTo>
                  <a:cubicBezTo>
                    <a:pt x="2534" y="0"/>
                    <a:pt x="238" y="1840"/>
                    <a:pt x="143" y="4687"/>
                  </a:cubicBezTo>
                  <a:cubicBezTo>
                    <a:pt x="0" y="7406"/>
                    <a:pt x="2147" y="9553"/>
                    <a:pt x="4724" y="9553"/>
                  </a:cubicBezTo>
                  <a:cubicBezTo>
                    <a:pt x="4784" y="9555"/>
                    <a:pt x="4844" y="9556"/>
                    <a:pt x="4903" y="9556"/>
                  </a:cubicBezTo>
                  <a:cubicBezTo>
                    <a:pt x="9081" y="9556"/>
                    <a:pt x="11266" y="4643"/>
                    <a:pt x="8302" y="1538"/>
                  </a:cubicBezTo>
                  <a:cubicBezTo>
                    <a:pt x="7337" y="476"/>
                    <a:pt x="6112" y="0"/>
                    <a:pt x="4906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" name="Google Shape;796;p37">
            <a:extLst>
              <a:ext uri="{FF2B5EF4-FFF2-40B4-BE49-F238E27FC236}">
                <a16:creationId xmlns:a16="http://schemas.microsoft.com/office/drawing/2014/main" id="{C568E451-CF84-EC3A-CA63-81D3C248E2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791" y="225341"/>
            <a:ext cx="40740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to Generic Bluetooth App</a:t>
            </a:r>
            <a:endParaRPr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FEF54C-822F-1C21-53BF-292C207119CD}"/>
              </a:ext>
            </a:extLst>
          </p:cNvPr>
          <p:cNvSpPr txBox="1">
            <a:spLocks/>
          </p:cNvSpPr>
          <p:nvPr/>
        </p:nvSpPr>
        <p:spPr>
          <a:xfrm>
            <a:off x="262792" y="1449041"/>
            <a:ext cx="407407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 the BLE is </a:t>
            </a:r>
            <a:r>
              <a:rPr lang="en-US" sz="1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advertising, </a:t>
            </a:r>
            <a:r>
              <a:rPr lang="en-US" sz="16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any generic Bluetooth app will be able to pick it up and connect to it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Must enable </a:t>
            </a:r>
            <a:r>
              <a:rPr lang="en-US" sz="1600" b="1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NOTIFICATIONS </a:t>
            </a:r>
            <a:r>
              <a:rPr lang="en-US" sz="160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(data values will change with new info) every time it is used, and the display value has to be changed from </a:t>
            </a:r>
            <a:r>
              <a:rPr lang="en-US" sz="1600" b="1" u="sng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hex to decimal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600" u="sng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/>
                </a:solidFill>
                <a:latin typeface="Roboto"/>
                <a:ea typeface="Roboto"/>
                <a:cs typeface="Roboto"/>
              </a:rPr>
              <a:t>While this method does receive our data, we wanted an easier and clearer way of displaying our data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3140D1D-0B84-D669-10C5-9DB659B5E2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34" r="444" b="29003"/>
          <a:stretch/>
        </p:blipFill>
        <p:spPr>
          <a:xfrm>
            <a:off x="4423956" y="1449041"/>
            <a:ext cx="1977476" cy="275044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844EC03-85D5-AA3D-5217-38BA63BE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469" r="-447" b="30247"/>
          <a:stretch/>
        </p:blipFill>
        <p:spPr>
          <a:xfrm>
            <a:off x="6477104" y="3478002"/>
            <a:ext cx="2529306" cy="94335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C2ED025-E941-1EA9-D43D-D0DB4E08E0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899" r="610" b="30661"/>
          <a:stretch/>
        </p:blipFill>
        <p:spPr>
          <a:xfrm>
            <a:off x="6450136" y="1168165"/>
            <a:ext cx="2556273" cy="996921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149CAC4E-3820-9F4E-10C9-FF19F83A68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8107" r="-893" b="60288"/>
          <a:stretch/>
        </p:blipFill>
        <p:spPr>
          <a:xfrm>
            <a:off x="6468221" y="2232577"/>
            <a:ext cx="2551120" cy="1183376"/>
          </a:xfrm>
          <a:prstGeom prst="rect">
            <a:avLst/>
          </a:prstGeom>
        </p:spPr>
      </p:pic>
      <p:sp>
        <p:nvSpPr>
          <p:cNvPr id="11" name="Conector reto 10">
            <a:extLst>
              <a:ext uri="{FF2B5EF4-FFF2-40B4-BE49-F238E27FC236}">
                <a16:creationId xmlns:a16="http://schemas.microsoft.com/office/drawing/2014/main" id="{D10423B6-CA01-4C82-8231-A5C423B37B96}"/>
              </a:ext>
            </a:extLst>
          </p:cNvPr>
          <p:cNvSpPr/>
          <p:nvPr/>
        </p:nvSpPr>
        <p:spPr>
          <a:xfrm>
            <a:off x="1839240" y="2448900"/>
            <a:ext cx="1463040" cy="0"/>
          </a:xfrm>
          <a:prstGeom prst="line">
            <a:avLst/>
          </a:prstGeom>
          <a:solidFill>
            <a:srgbClr val="33CCFF">
              <a:alpha val="5000"/>
            </a:srgbClr>
          </a:solidFill>
          <a:ln w="36000"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33CCFF"/>
              </a:solidFill>
            </a:endParaRPr>
          </a:p>
        </p:txBody>
      </p:sp>
      <p:sp>
        <p:nvSpPr>
          <p:cNvPr id="12" name="Connecteur droit 11">
            <a:extLst>
              <a:ext uri="{FF2B5EF4-FFF2-40B4-BE49-F238E27FC236}">
                <a16:creationId xmlns:a16="http://schemas.microsoft.com/office/drawing/2014/main" id="{51F9C6D5-7717-4496-B39E-C154572A24D0}"/>
              </a:ext>
            </a:extLst>
          </p:cNvPr>
          <p:cNvSpPr/>
          <p:nvPr/>
        </p:nvSpPr>
        <p:spPr>
          <a:xfrm>
            <a:off x="2862360" y="3212890"/>
            <a:ext cx="1280160" cy="0"/>
          </a:xfrm>
          <a:prstGeom prst="line">
            <a:avLst/>
          </a:prstGeom>
          <a:solidFill>
            <a:srgbClr val="CC0066">
              <a:alpha val="5000"/>
            </a:srgbClr>
          </a:solidFill>
          <a:ln w="36000">
            <a:solidFill>
              <a:srgbClr val="CC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CC0066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E33C932-83B7-3415-1872-651F53069C22}"/>
                  </a:ext>
                </a:extLst>
              </p14:cNvPr>
              <p14:cNvContentPartPr/>
              <p14:nvPr/>
            </p14:nvContentPartPr>
            <p14:xfrm>
              <a:off x="6539911" y="3832838"/>
              <a:ext cx="778785" cy="194443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E33C932-83B7-3415-1872-651F53069C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21917" y="3815259"/>
                <a:ext cx="814413" cy="229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3DDB536-E652-172A-A784-4209C4B4022F}"/>
                  </a:ext>
                </a:extLst>
              </p14:cNvPr>
              <p14:cNvContentPartPr/>
              <p14:nvPr/>
            </p14:nvContentPartPr>
            <p14:xfrm>
              <a:off x="8615340" y="2678941"/>
              <a:ext cx="241908" cy="235123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3DDB536-E652-172A-A784-4209C4B402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97368" y="2660965"/>
                <a:ext cx="277493" cy="270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95C99D2-CDAB-8BBC-6E26-9C4CF35DF796}"/>
                  </a:ext>
                </a:extLst>
              </p14:cNvPr>
              <p14:cNvContentPartPr/>
              <p14:nvPr/>
            </p14:nvContentPartPr>
            <p14:xfrm>
              <a:off x="8629978" y="2628142"/>
              <a:ext cx="137761" cy="312932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95C99D2-CDAB-8BBC-6E26-9C4CF35DF79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11994" y="2610178"/>
                <a:ext cx="173370" cy="348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7DA6206-167A-ED11-0B2F-F138EB2B96FE}"/>
                  </a:ext>
                </a:extLst>
              </p14:cNvPr>
              <p14:cNvContentPartPr/>
              <p14:nvPr/>
            </p14:nvContentPartPr>
            <p14:xfrm>
              <a:off x="6899758" y="1842885"/>
              <a:ext cx="294215" cy="305113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7DA6206-167A-ED11-0B2F-F138EB2B96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81774" y="1824916"/>
                <a:ext cx="329823" cy="340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E1F1C6B-CCC3-8423-50AC-679C1F181364}"/>
                  </a:ext>
                </a:extLst>
              </p14:cNvPr>
              <p14:cNvContentPartPr/>
              <p14:nvPr/>
            </p14:nvContentPartPr>
            <p14:xfrm>
              <a:off x="6543550" y="1576287"/>
              <a:ext cx="695590" cy="157944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E1F1C6B-CCC3-8423-50AC-679C1F18136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25558" y="1558339"/>
                <a:ext cx="731215" cy="193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78A585E-98DE-D7C3-B53F-CEB2D0ADDB56}"/>
                  </a:ext>
                </a:extLst>
              </p14:cNvPr>
              <p14:cNvContentPartPr/>
              <p14:nvPr/>
            </p14:nvContentPartPr>
            <p14:xfrm>
              <a:off x="7208929" y="1971327"/>
              <a:ext cx="1391760" cy="1212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78A585E-98DE-D7C3-B53F-CEB2D0ADDB5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91289" y="1953327"/>
                <a:ext cx="1427400" cy="12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D9DA281-0CFA-70E2-C296-439DDADBEF49}"/>
                  </a:ext>
                </a:extLst>
              </p14:cNvPr>
              <p14:cNvContentPartPr/>
              <p14:nvPr/>
            </p14:nvContentPartPr>
            <p14:xfrm>
              <a:off x="3314460" y="2101680"/>
              <a:ext cx="3026880" cy="18025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D9DA281-0CFA-70E2-C296-439DDADBEF4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96460" y="2083680"/>
                <a:ext cx="3062520" cy="18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93A5AC1-3AAB-F3FB-3D90-67653FFE5483}"/>
                  </a:ext>
                </a:extLst>
              </p14:cNvPr>
              <p14:cNvContentPartPr/>
              <p14:nvPr/>
            </p14:nvContentPartPr>
            <p14:xfrm>
              <a:off x="6056160" y="3923520"/>
              <a:ext cx="354600" cy="2984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93A5AC1-3AAB-F3FB-3D90-67653FFE548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38520" y="3905880"/>
                <a:ext cx="390240" cy="3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857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>
          <a:extLst>
            <a:ext uri="{FF2B5EF4-FFF2-40B4-BE49-F238E27FC236}">
              <a16:creationId xmlns:a16="http://schemas.microsoft.com/office/drawing/2014/main" id="{F2410603-27CC-CC2A-92D5-698E0E109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9">
            <a:extLst>
              <a:ext uri="{FF2B5EF4-FFF2-40B4-BE49-F238E27FC236}">
                <a16:creationId xmlns:a16="http://schemas.microsoft.com/office/drawing/2014/main" id="{6556A394-DB6C-0AB4-9497-991D86B6785D}"/>
              </a:ext>
            </a:extLst>
          </p:cNvPr>
          <p:cNvSpPr/>
          <p:nvPr/>
        </p:nvSpPr>
        <p:spPr>
          <a:xfrm>
            <a:off x="-470350" y="4001957"/>
            <a:ext cx="3689376" cy="1271911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2AD67A6-5D7C-4DAB-EB0B-D52EEB4F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97" y="158585"/>
            <a:ext cx="4060148" cy="612432"/>
          </a:xfrm>
        </p:spPr>
        <p:txBody>
          <a:bodyPr/>
          <a:lstStyle/>
          <a:p>
            <a:r>
              <a:rPr lang="en-US" dirty="0"/>
              <a:t>Connecting to Python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BEFE05DB-661B-1FB8-355B-CDC9C38A1AAE}"/>
              </a:ext>
            </a:extLst>
          </p:cNvPr>
          <p:cNvSpPr txBox="1">
            <a:spLocks/>
          </p:cNvSpPr>
          <p:nvPr/>
        </p:nvSpPr>
        <p:spPr>
          <a:xfrm>
            <a:off x="139937" y="771017"/>
            <a:ext cx="2746698" cy="44113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Imported 2 libraries into Python to interpret the data: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 err="1"/>
              <a:t>Simplepyble</a:t>
            </a:r>
            <a:endParaRPr lang="en-US" b="1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Related to the ArduinoBLE, taking in its information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 err="1"/>
              <a:t>Matplotlib.pyplot</a:t>
            </a:r>
            <a:endParaRPr lang="en-US" b="1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Actual live plotting of the points as seen on the left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Ran Python script through </a:t>
            </a:r>
            <a:r>
              <a:rPr lang="en-US" sz="1400" b="1" dirty="0"/>
              <a:t>command prompt</a:t>
            </a:r>
            <a:r>
              <a:rPr lang="en-US" sz="1400" dirty="0"/>
              <a:t>, selected relevant Bluetooth device (in this case #20, but varies per scan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  <a:p>
            <a:pPr lvl="2">
              <a:buFont typeface="Wingdings" panose="020B0604020202020204" pitchFamily="34" charset="0"/>
              <a:buChar char="§"/>
            </a:pPr>
            <a:endParaRPr lang="en-US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2B2671C-7B86-FE1A-F141-22AB15C3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329"/>
          <a:stretch/>
        </p:blipFill>
        <p:spPr>
          <a:xfrm>
            <a:off x="7040802" y="0"/>
            <a:ext cx="2125833" cy="5182366"/>
          </a:xfrm>
          <a:prstGeom prst="rect">
            <a:avLst/>
          </a:prstGeom>
        </p:spPr>
      </p:pic>
      <p:pic>
        <p:nvPicPr>
          <p:cNvPr id="16" name="Picture 1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BE74B1B-7CD3-06BD-8F71-9E27EE8881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88" r="6593"/>
          <a:stretch/>
        </p:blipFill>
        <p:spPr>
          <a:xfrm>
            <a:off x="2993497" y="1010326"/>
            <a:ext cx="3940232" cy="35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>
          <a:extLst>
            <a:ext uri="{FF2B5EF4-FFF2-40B4-BE49-F238E27FC236}">
              <a16:creationId xmlns:a16="http://schemas.microsoft.com/office/drawing/2014/main" id="{7EBB0252-1C8C-89AA-B705-807A2EC87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graph on a white background&#10;&#10;Description automatically generated">
            <a:extLst>
              <a:ext uri="{FF2B5EF4-FFF2-40B4-BE49-F238E27FC236}">
                <a16:creationId xmlns:a16="http://schemas.microsoft.com/office/drawing/2014/main" id="{92936305-E710-74E4-14CC-CBCE9D31A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891167" cy="2183846"/>
          </a:xfrm>
          <a:prstGeom prst="rect">
            <a:avLst/>
          </a:prstGeom>
        </p:spPr>
      </p:pic>
      <p:pic>
        <p:nvPicPr>
          <p:cNvPr id="41" name="Picture 40" descr="A graph on a white background&#10;&#10;Description automatically generated">
            <a:extLst>
              <a:ext uri="{FF2B5EF4-FFF2-40B4-BE49-F238E27FC236}">
                <a16:creationId xmlns:a16="http://schemas.microsoft.com/office/drawing/2014/main" id="{22B1E7C4-82BC-1E68-FBD4-A16EB8D79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40781"/>
            <a:ext cx="3891119" cy="2183846"/>
          </a:xfrm>
          <a:prstGeom prst="rect">
            <a:avLst/>
          </a:prstGeom>
        </p:spPr>
      </p:pic>
      <p:pic>
        <p:nvPicPr>
          <p:cNvPr id="42" name="Picture 41" descr="A screen shot of a graph&#10;&#10;Description automatically generated">
            <a:extLst>
              <a:ext uri="{FF2B5EF4-FFF2-40B4-BE49-F238E27FC236}">
                <a16:creationId xmlns:a16="http://schemas.microsoft.com/office/drawing/2014/main" id="{1E3810E6-C5B3-D7C2-8087-228038904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33" y="0"/>
            <a:ext cx="3891167" cy="2183847"/>
          </a:xfrm>
          <a:prstGeom prst="rect">
            <a:avLst/>
          </a:prstGeom>
        </p:spPr>
      </p:pic>
      <p:pic>
        <p:nvPicPr>
          <p:cNvPr id="43" name="Picture 42" descr="A screen shot of a graph&#10;&#10;Description automatically generated">
            <a:extLst>
              <a:ext uri="{FF2B5EF4-FFF2-40B4-BE49-F238E27FC236}">
                <a16:creationId xmlns:a16="http://schemas.microsoft.com/office/drawing/2014/main" id="{836B3461-ABE6-540D-B56A-DAAB5D9B6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82" y="2540781"/>
            <a:ext cx="3891118" cy="21838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06E4ED7-CE51-ECC1-E092-9137BD76D854}"/>
                  </a:ext>
                </a:extLst>
              </p14:cNvPr>
              <p14:cNvContentPartPr/>
              <p14:nvPr/>
            </p14:nvContentPartPr>
            <p14:xfrm>
              <a:off x="2601711" y="4154145"/>
              <a:ext cx="47160" cy="54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06E4ED7-CE51-ECC1-E092-9137BD76D8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5591" y="4148025"/>
                <a:ext cx="5940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200BC971-C186-10F2-BF06-EBBF335C8922}"/>
              </a:ext>
            </a:extLst>
          </p:cNvPr>
          <p:cNvGrpSpPr/>
          <p:nvPr/>
        </p:nvGrpSpPr>
        <p:grpSpPr>
          <a:xfrm>
            <a:off x="2427471" y="4095465"/>
            <a:ext cx="321480" cy="271080"/>
            <a:chOff x="2427471" y="4095465"/>
            <a:chExt cx="321480" cy="27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C32E13-4862-497E-A558-DAA06D981E62}"/>
                    </a:ext>
                  </a:extLst>
                </p14:cNvPr>
                <p14:cNvContentPartPr/>
                <p14:nvPr/>
              </p14:nvContentPartPr>
              <p14:xfrm>
                <a:off x="2427471" y="4140105"/>
                <a:ext cx="71280" cy="76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C32E13-4862-497E-A558-DAA06D981E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21351" y="4133985"/>
                  <a:ext cx="83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C098B3-51E2-519C-91D8-CC60067E9667}"/>
                    </a:ext>
                  </a:extLst>
                </p14:cNvPr>
                <p14:cNvContentPartPr/>
                <p14:nvPr/>
              </p14:nvContentPartPr>
              <p14:xfrm>
                <a:off x="2519631" y="4157025"/>
                <a:ext cx="49680" cy="56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C098B3-51E2-519C-91D8-CC60067E96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13511" y="4150905"/>
                  <a:ext cx="61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E1520A6-D1D7-4764-A937-13CDAE7BE2D3}"/>
                    </a:ext>
                  </a:extLst>
                </p14:cNvPr>
                <p14:cNvContentPartPr/>
                <p14:nvPr/>
              </p14:nvContentPartPr>
              <p14:xfrm>
                <a:off x="2674791" y="4095465"/>
                <a:ext cx="74160" cy="115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E1520A6-D1D7-4764-A937-13CDAE7BE2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68671" y="4089345"/>
                  <a:ext cx="86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87FD9D-67BE-11EC-8DF4-958928F9572F}"/>
                    </a:ext>
                  </a:extLst>
                </p14:cNvPr>
                <p14:cNvContentPartPr/>
                <p14:nvPr/>
              </p14:nvContentPartPr>
              <p14:xfrm>
                <a:off x="2445831" y="4259985"/>
                <a:ext cx="8640" cy="102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87FD9D-67BE-11EC-8DF4-958928F9572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39711" y="4253865"/>
                  <a:ext cx="20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C20FC3-CDEE-619D-157A-841705F2E629}"/>
                    </a:ext>
                  </a:extLst>
                </p14:cNvPr>
                <p14:cNvContentPartPr/>
                <p14:nvPr/>
              </p14:nvContentPartPr>
              <p14:xfrm>
                <a:off x="2487231" y="4310025"/>
                <a:ext cx="5760" cy="56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C20FC3-CDEE-619D-157A-841705F2E6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81111" y="4303905"/>
                  <a:ext cx="18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A630298-ECA5-B3FD-B153-AE569FE28F82}"/>
                    </a:ext>
                  </a:extLst>
                </p14:cNvPr>
                <p14:cNvContentPartPr/>
                <p14:nvPr/>
              </p14:nvContentPartPr>
              <p14:xfrm>
                <a:off x="2495871" y="4277985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A630298-ECA5-B3FD-B153-AE569FE28F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89751" y="427186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7A28CF6-2613-F215-129E-C8DEFA63BE5A}"/>
                    </a:ext>
                  </a:extLst>
                </p14:cNvPr>
                <p14:cNvContentPartPr/>
                <p14:nvPr/>
              </p14:nvContentPartPr>
              <p14:xfrm>
                <a:off x="2519631" y="4311105"/>
                <a:ext cx="56880" cy="51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7A28CF6-2613-F215-129E-C8DEFA63BE5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13511" y="4304985"/>
                  <a:ext cx="69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16892FE-7C9E-7E52-5FEB-D95064147FB6}"/>
                    </a:ext>
                  </a:extLst>
                </p14:cNvPr>
                <p14:cNvContentPartPr/>
                <p14:nvPr/>
              </p14:nvContentPartPr>
              <p14:xfrm>
                <a:off x="2616471" y="4294545"/>
                <a:ext cx="56520" cy="64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16892FE-7C9E-7E52-5FEB-D95064147FB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10351" y="4288425"/>
                  <a:ext cx="68760" cy="77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2072A26-F818-6EF1-7151-5FA19412EE6D}"/>
              </a:ext>
            </a:extLst>
          </p:cNvPr>
          <p:cNvSpPr txBox="1"/>
          <p:nvPr/>
        </p:nvSpPr>
        <p:spPr>
          <a:xfrm>
            <a:off x="-690" y="2207604"/>
            <a:ext cx="2388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Sally – Average height arch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DDCB2D-3900-4BBA-97E1-242F11D8FD5D}"/>
              </a:ext>
            </a:extLst>
          </p:cNvPr>
          <p:cNvSpPr txBox="1"/>
          <p:nvPr/>
        </p:nvSpPr>
        <p:spPr>
          <a:xfrm>
            <a:off x="19582" y="4745007"/>
            <a:ext cx="545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Angela – flat feet (near equal pressure across the foot)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49D806-81EF-C7CE-6C97-E90A268758DA}"/>
              </a:ext>
            </a:extLst>
          </p:cNvPr>
          <p:cNvSpPr txBox="1"/>
          <p:nvPr/>
        </p:nvSpPr>
        <p:spPr>
          <a:xfrm>
            <a:off x="5389420" y="2202418"/>
            <a:ext cx="457644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Tori – high arches (arch sensor not activated)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E136EB-818C-2743-5DE8-5A6796FD9B12}"/>
              </a:ext>
            </a:extLst>
          </p:cNvPr>
          <p:cNvSpPr txBox="1"/>
          <p:nvPr/>
        </p:nvSpPr>
        <p:spPr>
          <a:xfrm>
            <a:off x="4850277" y="4774168"/>
            <a:ext cx="552773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Emaan – feet too small, heel sensor barely activated</a:t>
            </a:r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C08DD6F1-5D64-CB01-8D47-324D63673006}"/>
              </a:ext>
            </a:extLst>
          </p:cNvPr>
          <p:cNvGrpSpPr/>
          <p:nvPr/>
        </p:nvGrpSpPr>
        <p:grpSpPr>
          <a:xfrm>
            <a:off x="7203915" y="1120540"/>
            <a:ext cx="638640" cy="311040"/>
            <a:chOff x="7203915" y="1120540"/>
            <a:chExt cx="63864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1349BF87-E73F-2981-4CFA-0E4A4FBF3FA9}"/>
                    </a:ext>
                  </a:extLst>
                </p14:cNvPr>
                <p14:cNvContentPartPr/>
                <p14:nvPr/>
              </p14:nvContentPartPr>
              <p14:xfrm>
                <a:off x="7203915" y="1150780"/>
                <a:ext cx="81720" cy="871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1349BF87-E73F-2981-4CFA-0E4A4FBF3F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97795" y="1144660"/>
                  <a:ext cx="93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A488367-3B2B-12E4-FDAA-8DAAFBB4DFB5}"/>
                    </a:ext>
                  </a:extLst>
                </p14:cNvPr>
                <p14:cNvContentPartPr/>
                <p14:nvPr/>
              </p14:nvContentPartPr>
              <p14:xfrm>
                <a:off x="7314795" y="1161940"/>
                <a:ext cx="63000" cy="6840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A488367-3B2B-12E4-FDAA-8DAAFBB4DF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08675" y="1155820"/>
                  <a:ext cx="75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1D793A0F-63B1-507A-CB1A-639F39BB18A3}"/>
                    </a:ext>
                  </a:extLst>
                </p14:cNvPr>
                <p14:cNvContentPartPr/>
                <p14:nvPr/>
              </p14:nvContentPartPr>
              <p14:xfrm>
                <a:off x="7470315" y="1171660"/>
                <a:ext cx="91800" cy="6732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1D793A0F-63B1-507A-CB1A-639F39BB18A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64195" y="1165540"/>
                  <a:ext cx="104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9F15271E-7F78-1BDC-3EBD-FDAA9BD0AF21}"/>
                    </a:ext>
                  </a:extLst>
                </p14:cNvPr>
                <p14:cNvContentPartPr/>
                <p14:nvPr/>
              </p14:nvContentPartPr>
              <p14:xfrm>
                <a:off x="7572195" y="1164820"/>
                <a:ext cx="86760" cy="7200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9F15271E-7F78-1BDC-3EBD-FDAA9BD0AF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66075" y="1158700"/>
                  <a:ext cx="99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5F59E456-E18A-0A52-475B-3BDAD20FD3A8}"/>
                    </a:ext>
                  </a:extLst>
                </p14:cNvPr>
                <p14:cNvContentPartPr/>
                <p14:nvPr/>
              </p14:nvContentPartPr>
              <p14:xfrm>
                <a:off x="7656075" y="1174540"/>
                <a:ext cx="73080" cy="6768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5F59E456-E18A-0A52-475B-3BDAD20FD3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49955" y="1168420"/>
                  <a:ext cx="85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F1424112-B9E4-191A-32A6-268C8641DC09}"/>
                    </a:ext>
                  </a:extLst>
                </p14:cNvPr>
                <p14:cNvContentPartPr/>
                <p14:nvPr/>
              </p14:nvContentPartPr>
              <p14:xfrm>
                <a:off x="7743555" y="1120540"/>
                <a:ext cx="99000" cy="11052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F1424112-B9E4-191A-32A6-268C8641DC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37435" y="1114420"/>
                  <a:ext cx="111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72D8C708-F980-C716-9CA9-A8D608F8E770}"/>
                    </a:ext>
                  </a:extLst>
                </p14:cNvPr>
                <p14:cNvContentPartPr/>
                <p14:nvPr/>
              </p14:nvContentPartPr>
              <p14:xfrm>
                <a:off x="7352955" y="1310980"/>
                <a:ext cx="5040" cy="11916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72D8C708-F980-C716-9CA9-A8D608F8E77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46835" y="1304860"/>
                  <a:ext cx="17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C9C92AC-7017-907E-1CA3-1B5433B35873}"/>
                    </a:ext>
                  </a:extLst>
                </p14:cNvPr>
                <p14:cNvContentPartPr/>
                <p14:nvPr/>
              </p14:nvContentPartPr>
              <p14:xfrm>
                <a:off x="7384995" y="1364980"/>
                <a:ext cx="10080" cy="6660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C9C92AC-7017-907E-1CA3-1B5433B3587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78875" y="1358860"/>
                  <a:ext cx="22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6382C65D-4625-ADAF-86CF-EC1013CC6BED}"/>
                    </a:ext>
                  </a:extLst>
                </p14:cNvPr>
                <p14:cNvContentPartPr/>
                <p14:nvPr/>
              </p14:nvContentPartPr>
              <p14:xfrm>
                <a:off x="7391115" y="1333300"/>
                <a:ext cx="360" cy="36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6382C65D-4625-ADAF-86CF-EC1013CC6B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84995" y="13271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360708BE-F27C-50E5-2C04-ACDAAC9588D6}"/>
                    </a:ext>
                  </a:extLst>
                </p14:cNvPr>
                <p14:cNvContentPartPr/>
                <p14:nvPr/>
              </p14:nvContentPartPr>
              <p14:xfrm>
                <a:off x="7432515" y="1350940"/>
                <a:ext cx="74520" cy="7884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360708BE-F27C-50E5-2C04-ACDAAC9588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26395" y="1344820"/>
                  <a:ext cx="8676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15D2E171-ADC1-F491-3CAE-2EB9C7F4F0E6}"/>
                  </a:ext>
                </a:extLst>
              </p14:cNvPr>
              <p14:cNvContentPartPr/>
              <p14:nvPr/>
            </p14:nvContentPartPr>
            <p14:xfrm>
              <a:off x="7551315" y="1337260"/>
              <a:ext cx="65160" cy="92160"/>
            </p14:xfrm>
          </p:contentPart>
        </mc:Choice>
        <mc:Fallback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15D2E171-ADC1-F491-3CAE-2EB9C7F4F0E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45195" y="1331140"/>
                <a:ext cx="774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2E3A7660-F1FE-E6BA-C2E8-54AD7B11AAE1}"/>
                  </a:ext>
                </a:extLst>
              </p14:cNvPr>
              <p14:cNvContentPartPr/>
              <p14:nvPr/>
            </p14:nvContentPartPr>
            <p14:xfrm>
              <a:off x="2323800" y="1581735"/>
              <a:ext cx="419400" cy="819000"/>
            </p14:xfrm>
          </p:contentPart>
        </mc:Choice>
        <mc:Fallback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2E3A7660-F1FE-E6BA-C2E8-54AD7B11AAE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17680" y="1575615"/>
                <a:ext cx="431640" cy="8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1A2BF67D-F92A-DB04-F363-A2370139C718}"/>
                  </a:ext>
                </a:extLst>
              </p14:cNvPr>
              <p14:cNvContentPartPr/>
              <p14:nvPr/>
            </p14:nvContentPartPr>
            <p14:xfrm>
              <a:off x="2697660" y="1571389"/>
              <a:ext cx="82440" cy="59400"/>
            </p14:xfrm>
          </p:contentPart>
        </mc:Choice>
        <mc:Fallback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1A2BF67D-F92A-DB04-F363-A2370139C71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91540" y="1565269"/>
                <a:ext cx="9468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" name="Group 544">
            <a:extLst>
              <a:ext uri="{FF2B5EF4-FFF2-40B4-BE49-F238E27FC236}">
                <a16:creationId xmlns:a16="http://schemas.microsoft.com/office/drawing/2014/main" id="{7F4EF0FD-A03A-C819-4CB9-05BC3481EB4A}"/>
              </a:ext>
            </a:extLst>
          </p:cNvPr>
          <p:cNvGrpSpPr/>
          <p:nvPr/>
        </p:nvGrpSpPr>
        <p:grpSpPr>
          <a:xfrm>
            <a:off x="2760360" y="3324075"/>
            <a:ext cx="68760" cy="757440"/>
            <a:chOff x="2760360" y="3324075"/>
            <a:chExt cx="68760" cy="75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5AC7420F-0A29-3615-C223-B08FFABADAF6}"/>
                    </a:ext>
                  </a:extLst>
                </p14:cNvPr>
                <p14:cNvContentPartPr/>
                <p14:nvPr/>
              </p14:nvContentPartPr>
              <p14:xfrm>
                <a:off x="2762160" y="3327315"/>
                <a:ext cx="66960" cy="75420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5AC7420F-0A29-3615-C223-B08FFABADA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56040" y="3321195"/>
                  <a:ext cx="7920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DADE83FC-B486-12B4-3A55-276CB3FCFF71}"/>
                    </a:ext>
                  </a:extLst>
                </p14:cNvPr>
                <p14:cNvContentPartPr/>
                <p14:nvPr/>
              </p14:nvContentPartPr>
              <p14:xfrm>
                <a:off x="2760360" y="3324075"/>
                <a:ext cx="23400" cy="3960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DADE83FC-B486-12B4-3A55-276CB3FCFF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54240" y="3317955"/>
                  <a:ext cx="35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552C7E94-54ED-DA2C-F6F4-4EB8B159DDB7}"/>
                    </a:ext>
                  </a:extLst>
                </p14:cNvPr>
                <p14:cNvContentPartPr/>
                <p14:nvPr/>
              </p14:nvContentPartPr>
              <p14:xfrm>
                <a:off x="2788080" y="3326235"/>
                <a:ext cx="34920" cy="288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552C7E94-54ED-DA2C-F6F4-4EB8B159DD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81960" y="3320115"/>
                  <a:ext cx="47160" cy="4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790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9FD8-001B-A39C-D011-9E50A3E1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4346" y="1979858"/>
            <a:ext cx="3312347" cy="23507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Walking Data Collection</a:t>
            </a:r>
          </a:p>
        </p:txBody>
      </p:sp>
      <p:pic>
        <p:nvPicPr>
          <p:cNvPr id="3" name="IMG_1352">
            <a:hlinkClick r:id="" action="ppaction://media"/>
            <a:extLst>
              <a:ext uri="{FF2B5EF4-FFF2-40B4-BE49-F238E27FC236}">
                <a16:creationId xmlns:a16="http://schemas.microsoft.com/office/drawing/2014/main" id="{9018198A-9646-0BCC-BF49-6767F429D1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6081" y="392234"/>
            <a:ext cx="2440110" cy="435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9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A70DD-BE4D-18B5-0FD1-FDF5DF2D65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12" t="8784" r="9873" b="3829"/>
          <a:stretch/>
        </p:blipFill>
        <p:spPr>
          <a:xfrm>
            <a:off x="-1867" y="571613"/>
            <a:ext cx="3621371" cy="21786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5EF27A-B50E-AE45-6C9B-1E30ED7403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38" t="10968" r="9650" b="6336"/>
          <a:stretch/>
        </p:blipFill>
        <p:spPr>
          <a:xfrm>
            <a:off x="5283573" y="579062"/>
            <a:ext cx="3860440" cy="2172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1B04D4-BFE3-7E6A-06B7-5515AE7624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53" t="7682" r="9677" b="5750"/>
          <a:stretch/>
        </p:blipFill>
        <p:spPr>
          <a:xfrm>
            <a:off x="2386852" y="2615158"/>
            <a:ext cx="3877240" cy="2286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054DF-51E5-8922-8452-1330634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118" y="1014"/>
            <a:ext cx="5797896" cy="572700"/>
          </a:xfrm>
        </p:spPr>
        <p:txBody>
          <a:bodyPr/>
          <a:lstStyle/>
          <a:p>
            <a:pPr algn="ctr"/>
            <a:r>
              <a:rPr lang="en-US"/>
              <a:t>Additional Data- Walking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B0292-9C01-D4C3-438A-AE69B67BFE70}"/>
              </a:ext>
            </a:extLst>
          </p:cNvPr>
          <p:cNvSpPr txBox="1"/>
          <p:nvPr/>
        </p:nvSpPr>
        <p:spPr>
          <a:xfrm>
            <a:off x="74776" y="2946885"/>
            <a:ext cx="22747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^Sally's Walking Pattern ^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73402-F35C-C866-FC80-F7578317D5C1}"/>
              </a:ext>
            </a:extLst>
          </p:cNvPr>
          <p:cNvSpPr txBox="1"/>
          <p:nvPr/>
        </p:nvSpPr>
        <p:spPr>
          <a:xfrm>
            <a:off x="6376147" y="2790264"/>
            <a:ext cx="257735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^Angela's Walking Pattern ^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CD378-BC2A-FB4C-C085-F0DBCFD66707}"/>
              </a:ext>
            </a:extLst>
          </p:cNvPr>
          <p:cNvSpPr txBox="1"/>
          <p:nvPr/>
        </p:nvSpPr>
        <p:spPr>
          <a:xfrm>
            <a:off x="3609446" y="1506404"/>
            <a:ext cx="176492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Tori's Walking Pattern</a:t>
            </a:r>
          </a:p>
          <a:p>
            <a:pPr algn="ctr"/>
            <a:endParaRPr lang="en-US">
              <a:solidFill>
                <a:srgbClr val="7030A0"/>
              </a:solidFill>
            </a:endParaRPr>
          </a:p>
          <a:p>
            <a:pPr algn="ctr"/>
            <a:r>
              <a:rPr lang="en-US">
                <a:solidFill>
                  <a:srgbClr val="7030A0"/>
                </a:solidFill>
              </a:rPr>
              <a:t>High arch height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15F668A-8371-99C6-EC60-47ECC3137100}"/>
                  </a:ext>
                </a:extLst>
              </p14:cNvPr>
              <p14:cNvContentPartPr/>
              <p14:nvPr/>
            </p14:nvContentPartPr>
            <p14:xfrm>
              <a:off x="2218765" y="1143000"/>
              <a:ext cx="133872" cy="8404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15F668A-8371-99C6-EC60-47ECC31371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0820" y="722800"/>
                <a:ext cx="169404" cy="8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5F144B-0806-A58A-3FB7-CF349EF98CA7}"/>
                  </a:ext>
                </a:extLst>
              </p14:cNvPr>
              <p14:cNvContentPartPr/>
              <p14:nvPr/>
            </p14:nvContentPartPr>
            <p14:xfrm>
              <a:off x="4539251" y="3537891"/>
              <a:ext cx="124785" cy="877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5F144B-0806-A58A-3FB7-CF349EF98C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1322" y="3520351"/>
                <a:ext cx="160284" cy="43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24AB09E-66CE-463F-04E2-D4D0BDDFC6E9}"/>
                  </a:ext>
                </a:extLst>
              </p14:cNvPr>
              <p14:cNvContentPartPr/>
              <p14:nvPr/>
            </p14:nvContentPartPr>
            <p14:xfrm>
              <a:off x="7497664" y="1000125"/>
              <a:ext cx="149765" cy="8404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24AB09E-66CE-463F-04E2-D4D0BDDFC6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9707" y="579925"/>
                <a:ext cx="185321" cy="8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2B065B-75E7-2A1A-BEC9-57CCDC9CBC86}"/>
                  </a:ext>
                </a:extLst>
              </p14:cNvPr>
              <p14:cNvContentPartPr/>
              <p14:nvPr/>
            </p14:nvContentPartPr>
            <p14:xfrm>
              <a:off x="3773633" y="756169"/>
              <a:ext cx="161741" cy="1467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2B065B-75E7-2A1A-BEC9-57CCDC9CBC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55662" y="738230"/>
                <a:ext cx="197324" cy="182259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5513F10-FE74-B2ED-CF51-E9DCC61B827C}"/>
              </a:ext>
            </a:extLst>
          </p:cNvPr>
          <p:cNvSpPr txBox="1"/>
          <p:nvPr/>
        </p:nvSpPr>
        <p:spPr>
          <a:xfrm>
            <a:off x="3852024" y="563093"/>
            <a:ext cx="15211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= estimated arch reading average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DA314D-671C-8295-3BEF-65E8A4AE62E1}"/>
              </a:ext>
            </a:extLst>
          </p:cNvPr>
          <p:cNvSpPr txBox="1"/>
          <p:nvPr/>
        </p:nvSpPr>
        <p:spPr>
          <a:xfrm>
            <a:off x="2129117" y="599514"/>
            <a:ext cx="8404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~775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155A5-E1A8-7C62-7E4B-7C8099184554}"/>
              </a:ext>
            </a:extLst>
          </p:cNvPr>
          <p:cNvSpPr txBox="1"/>
          <p:nvPr/>
        </p:nvSpPr>
        <p:spPr>
          <a:xfrm>
            <a:off x="7440705" y="515470"/>
            <a:ext cx="8404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~815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CBE27A-AE29-C346-DB89-B81DAFA8BA80}"/>
              </a:ext>
            </a:extLst>
          </p:cNvPr>
          <p:cNvSpPr txBox="1"/>
          <p:nvPr/>
        </p:nvSpPr>
        <p:spPr>
          <a:xfrm>
            <a:off x="4325469" y="2638984"/>
            <a:ext cx="8404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~615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733BFB-19BA-6D3B-680E-7DE9B79F20F1}"/>
              </a:ext>
            </a:extLst>
          </p:cNvPr>
          <p:cNvSpPr txBox="1"/>
          <p:nvPr/>
        </p:nvSpPr>
        <p:spPr>
          <a:xfrm>
            <a:off x="168087" y="3403787"/>
            <a:ext cx="19078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</a:rPr>
              <a:t>Normal arch height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C835A6-300D-414C-3567-0FE4A2AF1A53}"/>
              </a:ext>
            </a:extLst>
          </p:cNvPr>
          <p:cNvSpPr txBox="1"/>
          <p:nvPr/>
        </p:nvSpPr>
        <p:spPr>
          <a:xfrm>
            <a:off x="6544234" y="3230095"/>
            <a:ext cx="19078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Low arch height (flat feet)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C59CD547-2FE3-5414-9087-3C6F7FF19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04A02E8-8707-DA61-7C16-713A330DCAA6}"/>
              </a:ext>
            </a:extLst>
          </p:cNvPr>
          <p:cNvSpPr txBox="1">
            <a:spLocks/>
          </p:cNvSpPr>
          <p:nvPr/>
        </p:nvSpPr>
        <p:spPr>
          <a:xfrm>
            <a:off x="7850" y="140833"/>
            <a:ext cx="4843398" cy="72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Connecting to the “App”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1AFC43-5E9C-C2BA-E99F-82705C181B91}"/>
                  </a:ext>
                </a:extLst>
              </p14:cNvPr>
              <p14:cNvContentPartPr/>
              <p14:nvPr/>
            </p14:nvContentPartPr>
            <p14:xfrm>
              <a:off x="1282096" y="52237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1AFC43-5E9C-C2BA-E99F-82705C181B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5976" y="51625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33C416-6C5D-FA39-F600-2C850AF5D113}"/>
              </a:ext>
            </a:extLst>
          </p:cNvPr>
          <p:cNvSpPr txBox="1">
            <a:spLocks/>
          </p:cNvSpPr>
          <p:nvPr/>
        </p:nvSpPr>
        <p:spPr>
          <a:xfrm>
            <a:off x="6770" y="861137"/>
            <a:ext cx="4509571" cy="431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en-US" dirty="0"/>
              <a:t>Done:</a:t>
            </a:r>
          </a:p>
          <a:p>
            <a:pPr lvl="1" algn="l"/>
            <a:r>
              <a:rPr lang="en-US" dirty="0"/>
              <a:t>Used Python and </a:t>
            </a:r>
            <a:r>
              <a:rPr lang="en-US" dirty="0" err="1"/>
              <a:t>Tkinter</a:t>
            </a:r>
            <a:r>
              <a:rPr lang="en-US" dirty="0"/>
              <a:t>/</a:t>
            </a:r>
            <a:r>
              <a:rPr lang="en-US" dirty="0" err="1"/>
              <a:t>CustomTkinter</a:t>
            </a:r>
            <a:r>
              <a:rPr lang="en-US" dirty="0"/>
              <a:t> libraries to create a highly simplified app interface as shown on the right.</a:t>
            </a:r>
          </a:p>
          <a:p>
            <a:pPr lvl="1" algn="l"/>
            <a:r>
              <a:rPr lang="en-US" dirty="0"/>
              <a:t>The graph that updates the pressure output was created using python, Arduino Nano 33 BLE integration using the </a:t>
            </a:r>
            <a:r>
              <a:rPr lang="en-US" dirty="0" err="1"/>
              <a:t>matpylib</a:t>
            </a:r>
            <a:r>
              <a:rPr lang="en-US" dirty="0"/>
              <a:t> and </a:t>
            </a:r>
            <a:r>
              <a:rPr lang="en-US" dirty="0" err="1"/>
              <a:t>simplepyble</a:t>
            </a:r>
            <a:r>
              <a:rPr lang="en-US" dirty="0"/>
              <a:t> libraries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Challenges:</a:t>
            </a:r>
          </a:p>
          <a:p>
            <a:pPr lvl="1" algn="l"/>
            <a:r>
              <a:rPr lang="en-US" dirty="0"/>
              <a:t>The only issue was when the graph was run, the original python script from the previous slide would pop up along with the embedded graph in the app</a:t>
            </a:r>
          </a:p>
        </p:txBody>
      </p:sp>
      <p:pic>
        <p:nvPicPr>
          <p:cNvPr id="7" name="IMG_2848">
            <a:hlinkClick r:id="" action="ppaction://media"/>
            <a:extLst>
              <a:ext uri="{FF2B5EF4-FFF2-40B4-BE49-F238E27FC236}">
                <a16:creationId xmlns:a16="http://schemas.microsoft.com/office/drawing/2014/main" id="{D8C7BC21-DCB0-44B8-5087-8070C8081F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6667" b="26665"/>
          <a:stretch/>
        </p:blipFill>
        <p:spPr>
          <a:xfrm>
            <a:off x="4812927" y="0"/>
            <a:ext cx="43398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3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>
          <a:extLst>
            <a:ext uri="{FF2B5EF4-FFF2-40B4-BE49-F238E27FC236}">
              <a16:creationId xmlns:a16="http://schemas.microsoft.com/office/drawing/2014/main" id="{BB4BFA5E-024B-EF48-6F9F-A7DF63C0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2">
            <a:extLst>
              <a:ext uri="{FF2B5EF4-FFF2-40B4-BE49-F238E27FC236}">
                <a16:creationId xmlns:a16="http://schemas.microsoft.com/office/drawing/2014/main" id="{A7513F3D-6F84-71A6-CF8A-E44A80F6BA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7119" y="2920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2907EF-5933-8217-B305-429BCF949C31}"/>
              </a:ext>
            </a:extLst>
          </p:cNvPr>
          <p:cNvSpPr txBox="1">
            <a:spLocks/>
          </p:cNvSpPr>
          <p:nvPr/>
        </p:nvSpPr>
        <p:spPr>
          <a:xfrm>
            <a:off x="537119" y="1171848"/>
            <a:ext cx="8135243" cy="30935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accent1"/>
                </a:solidFill>
              </a:rPr>
              <a:t>Challenges:</a:t>
            </a:r>
            <a:endParaRPr lang="en-US">
              <a:solidFill>
                <a:schemeClr val="accent1"/>
              </a:solidFill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We need a battery pack that effectively draws enough power to allow the product to stay connected for a longer period.</a:t>
            </a:r>
            <a:endParaRPr lang="en-US" sz="1600">
              <a:solidFill>
                <a:schemeClr val="accent1"/>
              </a:solidFill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The app does need some refining to remove the pop-up when the graph starts plotting for a better user experience</a:t>
            </a:r>
            <a:endParaRPr lang="en-US" sz="1600">
              <a:solidFill>
                <a:schemeClr val="accent1"/>
              </a:solidFill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/>
                </a:solidFill>
              </a:rPr>
              <a:t>Convert bites to more widely know unit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/>
                </a:solidFill>
              </a:rPr>
              <a:t>Display ratios between sensors instead of only a graph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Clunky/large apparatus to hold the wiring/battery</a:t>
            </a:r>
            <a:endParaRPr lang="en-US">
              <a:solidFill>
                <a:schemeClr val="accent1"/>
              </a:solidFill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/>
                </a:solidFill>
              </a:rPr>
              <a:t>User-friendly interface </a:t>
            </a:r>
            <a:r>
              <a:rPr lang="en-US" sz="1600">
                <a:solidFill>
                  <a:schemeClr val="accent1"/>
                </a:solidFill>
                <a:latin typeface="wingdings"/>
                <a:sym typeface="wingdings"/>
              </a:rPr>
              <a:t>à</a:t>
            </a:r>
            <a:r>
              <a:rPr lang="en-US" sz="1600">
                <a:solidFill>
                  <a:schemeClr val="accent1"/>
                </a:solidFill>
              </a:rPr>
              <a:t> convert bites to a more common unit, calculate ratios between different sensors instead of displaying graph</a:t>
            </a:r>
            <a:endParaRPr lang="en-US">
              <a:solidFill>
                <a:schemeClr val="accent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1600" b="1" dirty="0">
                <a:solidFill>
                  <a:schemeClr val="accent1"/>
                </a:solidFill>
              </a:rPr>
              <a:t>Overall:</a:t>
            </a:r>
            <a:endParaRPr lang="en-US" sz="1600" b="1">
              <a:solidFill>
                <a:schemeClr val="accent1"/>
              </a:solidFill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accent1"/>
                </a:solidFill>
              </a:rPr>
              <a:t>SensoStep</a:t>
            </a:r>
            <a:r>
              <a:rPr lang="en-US" sz="1600" dirty="0">
                <a:solidFill>
                  <a:schemeClr val="accent1"/>
                </a:solidFill>
              </a:rPr>
              <a:t> did the job we set out for it to do, to track pressure distribution</a:t>
            </a:r>
            <a:endParaRPr lang="en-US" sz="1600">
              <a:solidFill>
                <a:schemeClr val="accent1"/>
              </a:solidFill>
            </a:endParaRPr>
          </a:p>
          <a:p>
            <a:pPr marL="7429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This device can help understand a lot about a person’s </a:t>
            </a:r>
            <a:r>
              <a:rPr lang="en-US" sz="1600">
                <a:solidFill>
                  <a:schemeClr val="accent1"/>
                </a:solidFill>
              </a:rPr>
              <a:t>foot and lower limb health</a:t>
            </a:r>
          </a:p>
          <a:p>
            <a:pPr marL="7429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If we continued working on it, we would make the device more comfortable/easy to wear and set up because that is a very large selling point if put on the market</a:t>
            </a:r>
            <a:endParaRPr lang="en-US" sz="1600">
              <a:solidFill>
                <a:schemeClr val="accent1"/>
              </a:solidFill>
            </a:endParaRPr>
          </a:p>
          <a:p>
            <a:pPr marL="2857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  <a:p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25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A97CBF3C-F7D8-D747-2EC3-ABE3376AB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E124F5-79DE-EF81-8A8D-298B75B4FF10}"/>
              </a:ext>
            </a:extLst>
          </p:cNvPr>
          <p:cNvSpPr txBox="1">
            <a:spLocks/>
          </p:cNvSpPr>
          <p:nvPr/>
        </p:nvSpPr>
        <p:spPr>
          <a:xfrm>
            <a:off x="1859609" y="247303"/>
            <a:ext cx="5424781" cy="72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/>
              <a:t>Material Cost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7D5447-4C92-EFDE-15E2-F5F67C49C56D}"/>
                  </a:ext>
                </a:extLst>
              </p14:cNvPr>
              <p14:cNvContentPartPr/>
              <p14:nvPr/>
            </p14:nvContentPartPr>
            <p14:xfrm>
              <a:off x="1282096" y="52237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7D5447-4C92-EFDE-15E2-F5F67C49C5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5976" y="516251"/>
                <a:ext cx="12600" cy="12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5A453A-1E2C-86AA-3A6F-745F94A24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608804"/>
              </p:ext>
            </p:extLst>
          </p:nvPr>
        </p:nvGraphicFramePr>
        <p:xfrm>
          <a:off x="669904" y="1146785"/>
          <a:ext cx="7808956" cy="2595879"/>
        </p:xfrm>
        <a:graphic>
          <a:graphicData uri="http://schemas.openxmlformats.org/drawingml/2006/table">
            <a:tbl>
              <a:tblPr firstRow="1" bandRow="1">
                <a:tableStyleId>{B67A113A-F462-4DCC-A48E-BFB27FB119BD}</a:tableStyleId>
              </a:tblPr>
              <a:tblGrid>
                <a:gridCol w="3904478">
                  <a:extLst>
                    <a:ext uri="{9D8B030D-6E8A-4147-A177-3AD203B41FA5}">
                      <a16:colId xmlns:a16="http://schemas.microsoft.com/office/drawing/2014/main" val="2373214575"/>
                    </a:ext>
                  </a:extLst>
                </a:gridCol>
                <a:gridCol w="3904478">
                  <a:extLst>
                    <a:ext uri="{9D8B030D-6E8A-4147-A177-3AD203B41FA5}">
                      <a16:colId xmlns:a16="http://schemas.microsoft.com/office/drawing/2014/main" val="239269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Materials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Cost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52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Sole Pad</a:t>
                      </a:r>
                      <a:endParaRPr lang="en-US" b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$8.49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429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Sparkfun Kit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$99.95</a:t>
                      </a:r>
                      <a:endParaRPr lang="en-US" sz="1600" b="0" i="0" u="none" strike="noStrike" noProof="0">
                        <a:solidFill>
                          <a:schemeClr val="accent3"/>
                        </a:solidFill>
                        <a:latin typeface="Arial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542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Shoe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$10.00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1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Arduino Nano 33 BLE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$26.30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830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Leg Strap</a:t>
                      </a:r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$10.00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3803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Sensors (5)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accent1"/>
                          </a:solidFill>
                          <a:latin typeface="Arial"/>
                        </a:rPr>
                        <a:t>$10.00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3343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B74692A-4025-034D-BB2D-42F37CBB164A}"/>
              </a:ext>
            </a:extLst>
          </p:cNvPr>
          <p:cNvSpPr txBox="1">
            <a:spLocks/>
          </p:cNvSpPr>
          <p:nvPr/>
        </p:nvSpPr>
        <p:spPr>
          <a:xfrm>
            <a:off x="1859609" y="3969286"/>
            <a:ext cx="5424781" cy="72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sz="2800" b="1"/>
              <a:t>Total Cost: $164.74</a:t>
            </a:r>
          </a:p>
        </p:txBody>
      </p:sp>
    </p:spTree>
    <p:extLst>
      <p:ext uri="{BB962C8B-B14F-4D97-AF65-F5344CB8AC3E}">
        <p14:creationId xmlns:p14="http://schemas.microsoft.com/office/powerpoint/2010/main" val="45304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2"/>
          <p:cNvSpPr txBox="1">
            <a:spLocks noGrp="1"/>
          </p:cNvSpPr>
          <p:nvPr>
            <p:ph type="title" idx="4294967295"/>
          </p:nvPr>
        </p:nvSpPr>
        <p:spPr>
          <a:xfrm>
            <a:off x="719999" y="4235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this product?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F764AD-1571-7BB8-FC93-4FCF6673C1FB}"/>
              </a:ext>
            </a:extLst>
          </p:cNvPr>
          <p:cNvSpPr txBox="1">
            <a:spLocks/>
          </p:cNvSpPr>
          <p:nvPr/>
        </p:nvSpPr>
        <p:spPr>
          <a:xfrm>
            <a:off x="719998" y="1577939"/>
            <a:ext cx="7173935" cy="3209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wanted to create an analysis tool device for those with issues in their feet to watch the pressure in their foot due to various </a:t>
            </a:r>
            <a:r>
              <a:rPr lang="en-US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medical/athletic reasonings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Could be used by </a:t>
            </a:r>
            <a:r>
              <a:rPr lang="en-US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powerlifters(squat)</a:t>
            </a:r>
            <a:r>
              <a:rPr lang="en-US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check pressure across foot for optimal performance or </a:t>
            </a:r>
            <a:r>
              <a:rPr lang="en-US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runners</a:t>
            </a:r>
            <a:r>
              <a:rPr lang="en-US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check the pressure depending on how they strike when running.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you have a limp, trouble balancing, or other plantar </a:t>
            </a:r>
            <a:r>
              <a:rPr lang="en-US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issues</a:t>
            </a:r>
            <a:r>
              <a:rPr lang="en-US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our goal is for SensoStep to help make them </a:t>
            </a:r>
            <a:r>
              <a:rPr lang="en-US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clear</a:t>
            </a:r>
            <a:r>
              <a:rPr lang="en-US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</a:t>
            </a:r>
            <a:r>
              <a:rPr lang="en-US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understand</a:t>
            </a:r>
            <a:r>
              <a:rPr lang="en-US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get the </a:t>
            </a:r>
            <a:r>
              <a:rPr lang="en-US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help</a:t>
            </a:r>
            <a:r>
              <a:rPr lang="en-US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you need.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8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>
          <a:extLst>
            <a:ext uri="{FF2B5EF4-FFF2-40B4-BE49-F238E27FC236}">
              <a16:creationId xmlns:a16="http://schemas.microsoft.com/office/drawing/2014/main" id="{BB4BFA5E-024B-EF48-6F9F-A7DF63C0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24F5-79DE-EF81-8A8D-298B75B4FF10}"/>
              </a:ext>
            </a:extLst>
          </p:cNvPr>
          <p:cNvSpPr txBox="1">
            <a:spLocks/>
          </p:cNvSpPr>
          <p:nvPr/>
        </p:nvSpPr>
        <p:spPr>
          <a:xfrm>
            <a:off x="1859609" y="2211598"/>
            <a:ext cx="5424781" cy="72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>
                <a:solidFill>
                  <a:srgbClr val="44637F"/>
                </a:solidFill>
              </a:rPr>
              <a:t>Thank you,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1084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4D4D1B-728B-146E-729F-A94FEAEF4B3C}"/>
              </a:ext>
            </a:extLst>
          </p:cNvPr>
          <p:cNvSpPr txBox="1">
            <a:spLocks/>
          </p:cNvSpPr>
          <p:nvPr/>
        </p:nvSpPr>
        <p:spPr>
          <a:xfrm>
            <a:off x="450191" y="373224"/>
            <a:ext cx="3590731" cy="72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Overuse Injuries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2A3340-2520-6A50-F053-D5064A89EC59}"/>
              </a:ext>
            </a:extLst>
          </p:cNvPr>
          <p:cNvSpPr txBox="1">
            <a:spLocks/>
          </p:cNvSpPr>
          <p:nvPr/>
        </p:nvSpPr>
        <p:spPr>
          <a:xfrm>
            <a:off x="541277" y="1406956"/>
            <a:ext cx="3408557" cy="1448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Achilles tendinopathy – pain swelling impaired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Shin splints – periostitis along the medial tibia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Caused by increased pressure in the deep posterior compartment of the leg</a:t>
            </a:r>
          </a:p>
          <a:p>
            <a:pPr algn="l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26207-0E40-9759-4426-34253BDC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28" t="7526" r="7989"/>
          <a:stretch/>
        </p:blipFill>
        <p:spPr>
          <a:xfrm>
            <a:off x="4040922" y="1395849"/>
            <a:ext cx="4646251" cy="291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6"/>
          <p:cNvSpPr txBox="1">
            <a:spLocks noGrp="1"/>
          </p:cNvSpPr>
          <p:nvPr>
            <p:ph type="title"/>
          </p:nvPr>
        </p:nvSpPr>
        <p:spPr>
          <a:xfrm>
            <a:off x="658496" y="557400"/>
            <a:ext cx="3517500" cy="604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accent1"/>
                </a:solidFill>
              </a:rPr>
              <a:t>Flat Footedness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663" name="Google Shape;663;p36"/>
          <p:cNvSpPr/>
          <p:nvPr/>
        </p:nvSpPr>
        <p:spPr>
          <a:xfrm rot="6300050">
            <a:off x="7070485" y="2476597"/>
            <a:ext cx="3689208" cy="1271853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AD5652-FF4B-FCB1-6A5B-E9B8D2FF8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96" y="1931501"/>
            <a:ext cx="7515120" cy="1616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Flat footedness can lead to muscle imbalances, and degenerative effects of the lower limb and spine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Increased risk of injury/pain from activity </a:t>
            </a:r>
            <a:r>
              <a:rPr lang="en-US" sz="2000" dirty="0">
                <a:sym typeface="Wingdings" panose="05000000000000000000" pitchFamily="2" charset="2"/>
              </a:rPr>
              <a:t> can lead to decreased activity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Risk factors: family </a:t>
            </a:r>
            <a:r>
              <a:rPr lang="en-US" sz="2000" dirty="0">
                <a:ea typeface="Aptos" panose="020B0004020202020204" pitchFamily="34" charset="0"/>
                <a:cs typeface="Arial"/>
              </a:rPr>
              <a:t>history, BMI over 30, urban residence, the use of footwear in infancy, age, being male</a:t>
            </a:r>
            <a:endParaRPr lang="en-US" sz="2000" dirty="0">
              <a:cs typeface="Arial"/>
              <a:sym typeface="Wingdings" panose="05000000000000000000" pitchFamily="2" charset="2"/>
            </a:endParaRPr>
          </a:p>
          <a:p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9"/>
          <p:cNvSpPr txBox="1">
            <a:spLocks noGrp="1"/>
          </p:cNvSpPr>
          <p:nvPr>
            <p:ph type="title"/>
          </p:nvPr>
        </p:nvSpPr>
        <p:spPr>
          <a:xfrm>
            <a:off x="505296" y="249479"/>
            <a:ext cx="6285355" cy="664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Sensors: </a:t>
            </a:r>
            <a:r>
              <a:rPr lang="en" dirty="0">
                <a:solidFill>
                  <a:srgbClr val="FFFFFF"/>
                </a:solidFill>
              </a:rPr>
              <a:t>Force Sensing Resistor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848" name="Google Shape;848;p39"/>
          <p:cNvSpPr/>
          <p:nvPr/>
        </p:nvSpPr>
        <p:spPr>
          <a:xfrm>
            <a:off x="-470350" y="4001957"/>
            <a:ext cx="3689376" cy="1271911"/>
          </a:xfrm>
          <a:custGeom>
            <a:avLst/>
            <a:gdLst/>
            <a:ahLst/>
            <a:cxnLst/>
            <a:rect l="l" t="t" r="r" b="b"/>
            <a:pathLst>
              <a:path w="286109" h="98636" extrusionOk="0">
                <a:moveTo>
                  <a:pt x="55426" y="1"/>
                </a:moveTo>
                <a:cubicBezTo>
                  <a:pt x="55339" y="1"/>
                  <a:pt x="55253" y="3"/>
                  <a:pt x="55166" y="7"/>
                </a:cubicBezTo>
                <a:cubicBezTo>
                  <a:pt x="48713" y="343"/>
                  <a:pt x="48645" y="10023"/>
                  <a:pt x="55300" y="10225"/>
                </a:cubicBezTo>
                <a:lnTo>
                  <a:pt x="54561" y="20845"/>
                </a:lnTo>
                <a:lnTo>
                  <a:pt x="54359" y="20845"/>
                </a:lnTo>
                <a:cubicBezTo>
                  <a:pt x="50595" y="21316"/>
                  <a:pt x="47906" y="24744"/>
                  <a:pt x="48242" y="28508"/>
                </a:cubicBezTo>
                <a:cubicBezTo>
                  <a:pt x="48627" y="32106"/>
                  <a:pt x="51654" y="34844"/>
                  <a:pt x="55208" y="34844"/>
                </a:cubicBezTo>
                <a:cubicBezTo>
                  <a:pt x="55372" y="34844"/>
                  <a:pt x="55537" y="34839"/>
                  <a:pt x="55703" y="34827"/>
                </a:cubicBezTo>
                <a:lnTo>
                  <a:pt x="58325" y="49749"/>
                </a:lnTo>
                <a:cubicBezTo>
                  <a:pt x="56107" y="50153"/>
                  <a:pt x="54561" y="52304"/>
                  <a:pt x="54897" y="54589"/>
                </a:cubicBezTo>
                <a:cubicBezTo>
                  <a:pt x="54964" y="54992"/>
                  <a:pt x="55031" y="55329"/>
                  <a:pt x="55166" y="55665"/>
                </a:cubicBezTo>
                <a:lnTo>
                  <a:pt x="45486" y="59765"/>
                </a:lnTo>
                <a:cubicBezTo>
                  <a:pt x="44175" y="57440"/>
                  <a:pt x="41753" y="56067"/>
                  <a:pt x="39159" y="56067"/>
                </a:cubicBezTo>
                <a:cubicBezTo>
                  <a:pt x="38828" y="56067"/>
                  <a:pt x="38494" y="56089"/>
                  <a:pt x="38159" y="56135"/>
                </a:cubicBezTo>
                <a:cubicBezTo>
                  <a:pt x="37420" y="56270"/>
                  <a:pt x="36613" y="56471"/>
                  <a:pt x="35941" y="56807"/>
                </a:cubicBezTo>
                <a:lnTo>
                  <a:pt x="23707" y="36104"/>
                </a:lnTo>
                <a:cubicBezTo>
                  <a:pt x="27001" y="33818"/>
                  <a:pt x="26597" y="28777"/>
                  <a:pt x="22900" y="27097"/>
                </a:cubicBezTo>
                <a:cubicBezTo>
                  <a:pt x="22205" y="26793"/>
                  <a:pt x="21498" y="26654"/>
                  <a:pt x="20812" y="26654"/>
                </a:cubicBezTo>
                <a:cubicBezTo>
                  <a:pt x="17848" y="26654"/>
                  <a:pt x="15271" y="29254"/>
                  <a:pt x="15708" y="32474"/>
                </a:cubicBezTo>
                <a:cubicBezTo>
                  <a:pt x="15775" y="33348"/>
                  <a:pt x="16111" y="34155"/>
                  <a:pt x="16649" y="34827"/>
                </a:cubicBezTo>
                <a:lnTo>
                  <a:pt x="8179" y="40742"/>
                </a:lnTo>
                <a:cubicBezTo>
                  <a:pt x="7308" y="39708"/>
                  <a:pt x="6256" y="39276"/>
                  <a:pt x="5240" y="39276"/>
                </a:cubicBezTo>
                <a:cubicBezTo>
                  <a:pt x="2490" y="39276"/>
                  <a:pt x="1" y="42436"/>
                  <a:pt x="2062" y="45380"/>
                </a:cubicBezTo>
                <a:cubicBezTo>
                  <a:pt x="2876" y="46551"/>
                  <a:pt x="3989" y="47042"/>
                  <a:pt x="5089" y="47042"/>
                </a:cubicBezTo>
                <a:cubicBezTo>
                  <a:pt x="7714" y="47042"/>
                  <a:pt x="10268" y="44244"/>
                  <a:pt x="8515" y="41213"/>
                </a:cubicBezTo>
                <a:lnTo>
                  <a:pt x="16985" y="35297"/>
                </a:lnTo>
                <a:cubicBezTo>
                  <a:pt x="17983" y="36353"/>
                  <a:pt x="19390" y="36949"/>
                  <a:pt x="20849" y="36949"/>
                </a:cubicBezTo>
                <a:cubicBezTo>
                  <a:pt x="21062" y="36949"/>
                  <a:pt x="21275" y="36936"/>
                  <a:pt x="21489" y="36910"/>
                </a:cubicBezTo>
                <a:cubicBezTo>
                  <a:pt x="22026" y="36776"/>
                  <a:pt x="22631" y="36642"/>
                  <a:pt x="23169" y="36373"/>
                </a:cubicBezTo>
                <a:lnTo>
                  <a:pt x="35403" y="57143"/>
                </a:lnTo>
                <a:cubicBezTo>
                  <a:pt x="31908" y="59227"/>
                  <a:pt x="30832" y="63798"/>
                  <a:pt x="33050" y="67226"/>
                </a:cubicBezTo>
                <a:lnTo>
                  <a:pt x="22497" y="75629"/>
                </a:lnTo>
                <a:cubicBezTo>
                  <a:pt x="21572" y="74125"/>
                  <a:pt x="19962" y="73329"/>
                  <a:pt x="18338" y="73329"/>
                </a:cubicBezTo>
                <a:cubicBezTo>
                  <a:pt x="17130" y="73329"/>
                  <a:pt x="15915" y="73770"/>
                  <a:pt x="14968" y="74688"/>
                </a:cubicBezTo>
                <a:cubicBezTo>
                  <a:pt x="12683" y="76771"/>
                  <a:pt x="12885" y="80468"/>
                  <a:pt x="15372" y="82283"/>
                </a:cubicBezTo>
                <a:lnTo>
                  <a:pt x="10734" y="86989"/>
                </a:lnTo>
                <a:cubicBezTo>
                  <a:pt x="10599" y="86955"/>
                  <a:pt x="10448" y="86938"/>
                  <a:pt x="10297" y="86938"/>
                </a:cubicBezTo>
                <a:cubicBezTo>
                  <a:pt x="10145" y="86938"/>
                  <a:pt x="9994" y="86955"/>
                  <a:pt x="9860" y="86989"/>
                </a:cubicBezTo>
                <a:lnTo>
                  <a:pt x="9860" y="86921"/>
                </a:lnTo>
                <a:cubicBezTo>
                  <a:pt x="7574" y="87190"/>
                  <a:pt x="6768" y="90081"/>
                  <a:pt x="8582" y="91492"/>
                </a:cubicBezTo>
                <a:cubicBezTo>
                  <a:pt x="9051" y="91839"/>
                  <a:pt x="9569" y="91994"/>
                  <a:pt x="10073" y="91994"/>
                </a:cubicBezTo>
                <a:cubicBezTo>
                  <a:pt x="11524" y="91994"/>
                  <a:pt x="12865" y="90718"/>
                  <a:pt x="12616" y="89072"/>
                </a:cubicBezTo>
                <a:cubicBezTo>
                  <a:pt x="12481" y="88266"/>
                  <a:pt x="12011" y="87594"/>
                  <a:pt x="11338" y="87190"/>
                </a:cubicBezTo>
                <a:lnTo>
                  <a:pt x="15842" y="82619"/>
                </a:lnTo>
                <a:cubicBezTo>
                  <a:pt x="16595" y="83050"/>
                  <a:pt x="17434" y="83265"/>
                  <a:pt x="18290" y="83265"/>
                </a:cubicBezTo>
                <a:cubicBezTo>
                  <a:pt x="18504" y="83265"/>
                  <a:pt x="18719" y="83251"/>
                  <a:pt x="18934" y="83224"/>
                </a:cubicBezTo>
                <a:cubicBezTo>
                  <a:pt x="19674" y="83090"/>
                  <a:pt x="20413" y="82821"/>
                  <a:pt x="21018" y="82418"/>
                </a:cubicBezTo>
                <a:lnTo>
                  <a:pt x="25186" y="87123"/>
                </a:lnTo>
                <a:cubicBezTo>
                  <a:pt x="23918" y="88887"/>
                  <a:pt x="25362" y="91102"/>
                  <a:pt x="27182" y="91102"/>
                </a:cubicBezTo>
                <a:cubicBezTo>
                  <a:pt x="27582" y="91102"/>
                  <a:pt x="28001" y="90995"/>
                  <a:pt x="28412" y="90753"/>
                </a:cubicBezTo>
                <a:cubicBezTo>
                  <a:pt x="30658" y="89406"/>
                  <a:pt x="29658" y="86159"/>
                  <a:pt x="27223" y="86159"/>
                </a:cubicBezTo>
                <a:cubicBezTo>
                  <a:pt x="27108" y="86159"/>
                  <a:pt x="26988" y="86167"/>
                  <a:pt x="26866" y="86182"/>
                </a:cubicBezTo>
                <a:cubicBezTo>
                  <a:pt x="26463" y="86249"/>
                  <a:pt x="25992" y="86384"/>
                  <a:pt x="25656" y="86720"/>
                </a:cubicBezTo>
                <a:lnTo>
                  <a:pt x="21556" y="82082"/>
                </a:lnTo>
                <a:cubicBezTo>
                  <a:pt x="22833" y="80939"/>
                  <a:pt x="23438" y="79258"/>
                  <a:pt x="23236" y="77645"/>
                </a:cubicBezTo>
                <a:cubicBezTo>
                  <a:pt x="23169" y="77107"/>
                  <a:pt x="23035" y="76637"/>
                  <a:pt x="22833" y="76234"/>
                </a:cubicBezTo>
                <a:lnTo>
                  <a:pt x="33386" y="67764"/>
                </a:lnTo>
                <a:cubicBezTo>
                  <a:pt x="34804" y="69536"/>
                  <a:pt x="36947" y="70581"/>
                  <a:pt x="39179" y="70581"/>
                </a:cubicBezTo>
                <a:cubicBezTo>
                  <a:pt x="39488" y="70581"/>
                  <a:pt x="39798" y="70561"/>
                  <a:pt x="40108" y="70520"/>
                </a:cubicBezTo>
                <a:cubicBezTo>
                  <a:pt x="45015" y="69915"/>
                  <a:pt x="47839" y="64672"/>
                  <a:pt x="45755" y="60303"/>
                </a:cubicBezTo>
                <a:lnTo>
                  <a:pt x="55434" y="56270"/>
                </a:lnTo>
                <a:cubicBezTo>
                  <a:pt x="56219" y="57598"/>
                  <a:pt x="57709" y="58384"/>
                  <a:pt x="59271" y="58384"/>
                </a:cubicBezTo>
                <a:cubicBezTo>
                  <a:pt x="59448" y="58384"/>
                  <a:pt x="59626" y="58374"/>
                  <a:pt x="59804" y="58353"/>
                </a:cubicBezTo>
                <a:cubicBezTo>
                  <a:pt x="60543" y="58219"/>
                  <a:pt x="61283" y="57950"/>
                  <a:pt x="61888" y="57480"/>
                </a:cubicBezTo>
                <a:lnTo>
                  <a:pt x="70492" y="67361"/>
                </a:lnTo>
                <a:cubicBezTo>
                  <a:pt x="67467" y="69713"/>
                  <a:pt x="66996" y="74083"/>
                  <a:pt x="69282" y="77175"/>
                </a:cubicBezTo>
                <a:cubicBezTo>
                  <a:pt x="70672" y="78963"/>
                  <a:pt x="72767" y="79905"/>
                  <a:pt x="74887" y="79905"/>
                </a:cubicBezTo>
                <a:cubicBezTo>
                  <a:pt x="76353" y="79905"/>
                  <a:pt x="77831" y="79454"/>
                  <a:pt x="79096" y="78519"/>
                </a:cubicBezTo>
                <a:cubicBezTo>
                  <a:pt x="82188" y="76301"/>
                  <a:pt x="82927" y="71932"/>
                  <a:pt x="80709" y="68772"/>
                </a:cubicBezTo>
                <a:cubicBezTo>
                  <a:pt x="79330" y="66808"/>
                  <a:pt x="77145" y="65753"/>
                  <a:pt x="74931" y="65753"/>
                </a:cubicBezTo>
                <a:cubicBezTo>
                  <a:pt x="73583" y="65753"/>
                  <a:pt x="72224" y="66144"/>
                  <a:pt x="71029" y="66957"/>
                </a:cubicBezTo>
                <a:lnTo>
                  <a:pt x="62358" y="57076"/>
                </a:lnTo>
                <a:cubicBezTo>
                  <a:pt x="63097" y="56337"/>
                  <a:pt x="63568" y="55396"/>
                  <a:pt x="63702" y="54320"/>
                </a:cubicBezTo>
                <a:lnTo>
                  <a:pt x="81986" y="53648"/>
                </a:lnTo>
                <a:cubicBezTo>
                  <a:pt x="81986" y="53850"/>
                  <a:pt x="81986" y="54119"/>
                  <a:pt x="81986" y="54387"/>
                </a:cubicBezTo>
                <a:cubicBezTo>
                  <a:pt x="82336" y="56833"/>
                  <a:pt x="84416" y="58314"/>
                  <a:pt x="86549" y="58314"/>
                </a:cubicBezTo>
                <a:cubicBezTo>
                  <a:pt x="87700" y="58314"/>
                  <a:pt x="88865" y="57884"/>
                  <a:pt x="89784" y="56942"/>
                </a:cubicBezTo>
                <a:cubicBezTo>
                  <a:pt x="92472" y="54186"/>
                  <a:pt x="90792" y="49615"/>
                  <a:pt x="87028" y="49212"/>
                </a:cubicBezTo>
                <a:lnTo>
                  <a:pt x="87296" y="39532"/>
                </a:lnTo>
                <a:cubicBezTo>
                  <a:pt x="87599" y="39566"/>
                  <a:pt x="87885" y="39582"/>
                  <a:pt x="88162" y="39582"/>
                </a:cubicBezTo>
                <a:cubicBezTo>
                  <a:pt x="88439" y="39582"/>
                  <a:pt x="88708" y="39566"/>
                  <a:pt x="88977" y="39532"/>
                </a:cubicBezTo>
                <a:cubicBezTo>
                  <a:pt x="89313" y="39465"/>
                  <a:pt x="89649" y="39398"/>
                  <a:pt x="89918" y="39330"/>
                </a:cubicBezTo>
                <a:lnTo>
                  <a:pt x="102286" y="68033"/>
                </a:lnTo>
                <a:cubicBezTo>
                  <a:pt x="99598" y="70251"/>
                  <a:pt x="99732" y="74352"/>
                  <a:pt x="102555" y="76368"/>
                </a:cubicBezTo>
                <a:cubicBezTo>
                  <a:pt x="103482" y="77030"/>
                  <a:pt x="104531" y="77337"/>
                  <a:pt x="105563" y="77337"/>
                </a:cubicBezTo>
                <a:cubicBezTo>
                  <a:pt x="107677" y="77337"/>
                  <a:pt x="109719" y="76049"/>
                  <a:pt x="110487" y="73881"/>
                </a:cubicBezTo>
                <a:lnTo>
                  <a:pt x="117276" y="74553"/>
                </a:lnTo>
                <a:cubicBezTo>
                  <a:pt x="117075" y="75158"/>
                  <a:pt x="117075" y="75830"/>
                  <a:pt x="117142" y="76503"/>
                </a:cubicBezTo>
                <a:cubicBezTo>
                  <a:pt x="117344" y="78116"/>
                  <a:pt x="118352" y="79527"/>
                  <a:pt x="119898" y="80267"/>
                </a:cubicBezTo>
                <a:lnTo>
                  <a:pt x="116335" y="88199"/>
                </a:lnTo>
                <a:cubicBezTo>
                  <a:pt x="115955" y="88102"/>
                  <a:pt x="115593" y="88057"/>
                  <a:pt x="115251" y="88057"/>
                </a:cubicBezTo>
                <a:cubicBezTo>
                  <a:pt x="111294" y="88057"/>
                  <a:pt x="109977" y="94035"/>
                  <a:pt x="114184" y="95458"/>
                </a:cubicBezTo>
                <a:cubicBezTo>
                  <a:pt x="114653" y="95617"/>
                  <a:pt x="115101" y="95689"/>
                  <a:pt x="115523" y="95689"/>
                </a:cubicBezTo>
                <a:cubicBezTo>
                  <a:pt x="119218" y="95689"/>
                  <a:pt x="120915" y="90150"/>
                  <a:pt x="116873" y="88400"/>
                </a:cubicBezTo>
                <a:lnTo>
                  <a:pt x="120436" y="80468"/>
                </a:lnTo>
                <a:cubicBezTo>
                  <a:pt x="120978" y="80649"/>
                  <a:pt x="121525" y="80735"/>
                  <a:pt x="122061" y="80735"/>
                </a:cubicBezTo>
                <a:cubicBezTo>
                  <a:pt x="124119" y="80735"/>
                  <a:pt x="126008" y="79470"/>
                  <a:pt x="126754" y="77444"/>
                </a:cubicBezTo>
                <a:lnTo>
                  <a:pt x="145441" y="88199"/>
                </a:lnTo>
                <a:cubicBezTo>
                  <a:pt x="142736" y="92995"/>
                  <a:pt x="146330" y="98635"/>
                  <a:pt x="151491" y="98635"/>
                </a:cubicBezTo>
                <a:cubicBezTo>
                  <a:pt x="151972" y="98635"/>
                  <a:pt x="152466" y="98586"/>
                  <a:pt x="152970" y="98483"/>
                </a:cubicBezTo>
                <a:cubicBezTo>
                  <a:pt x="158885" y="97273"/>
                  <a:pt x="160700" y="89677"/>
                  <a:pt x="155928" y="85980"/>
                </a:cubicBezTo>
                <a:lnTo>
                  <a:pt x="160162" y="79527"/>
                </a:lnTo>
                <a:cubicBezTo>
                  <a:pt x="160991" y="80094"/>
                  <a:pt x="161918" y="80356"/>
                  <a:pt x="162828" y="80356"/>
                </a:cubicBezTo>
                <a:cubicBezTo>
                  <a:pt x="164944" y="80356"/>
                  <a:pt x="166972" y="78940"/>
                  <a:pt x="167489" y="76637"/>
                </a:cubicBezTo>
                <a:lnTo>
                  <a:pt x="181337" y="80468"/>
                </a:lnTo>
                <a:cubicBezTo>
                  <a:pt x="179159" y="85197"/>
                  <a:pt x="182798" y="90386"/>
                  <a:pt x="187722" y="90386"/>
                </a:cubicBezTo>
                <a:cubicBezTo>
                  <a:pt x="188118" y="90386"/>
                  <a:pt x="188522" y="90352"/>
                  <a:pt x="188932" y="90282"/>
                </a:cubicBezTo>
                <a:cubicBezTo>
                  <a:pt x="194512" y="89341"/>
                  <a:pt x="196730" y="82552"/>
                  <a:pt x="192831" y="78452"/>
                </a:cubicBezTo>
                <a:lnTo>
                  <a:pt x="203183" y="70318"/>
                </a:lnTo>
                <a:cubicBezTo>
                  <a:pt x="204490" y="72160"/>
                  <a:pt x="206637" y="73267"/>
                  <a:pt x="208929" y="73267"/>
                </a:cubicBezTo>
                <a:cubicBezTo>
                  <a:pt x="209230" y="73267"/>
                  <a:pt x="209533" y="73248"/>
                  <a:pt x="209838" y="73209"/>
                </a:cubicBezTo>
                <a:cubicBezTo>
                  <a:pt x="210779" y="73074"/>
                  <a:pt x="211720" y="72738"/>
                  <a:pt x="212594" y="72200"/>
                </a:cubicBezTo>
                <a:lnTo>
                  <a:pt x="218374" y="82888"/>
                </a:lnTo>
                <a:cubicBezTo>
                  <a:pt x="214161" y="85618"/>
                  <a:pt x="216601" y="91701"/>
                  <a:pt x="220885" y="91701"/>
                </a:cubicBezTo>
                <a:cubicBezTo>
                  <a:pt x="221454" y="91701"/>
                  <a:pt x="222054" y="91594"/>
                  <a:pt x="222677" y="91358"/>
                </a:cubicBezTo>
                <a:cubicBezTo>
                  <a:pt x="227798" y="89438"/>
                  <a:pt x="226213" y="82092"/>
                  <a:pt x="221116" y="82092"/>
                </a:cubicBezTo>
                <a:cubicBezTo>
                  <a:pt x="220861" y="82092"/>
                  <a:pt x="220596" y="82110"/>
                  <a:pt x="220324" y="82149"/>
                </a:cubicBezTo>
                <a:cubicBezTo>
                  <a:pt x="219853" y="82216"/>
                  <a:pt x="219383" y="82351"/>
                  <a:pt x="218912" y="82552"/>
                </a:cubicBezTo>
                <a:lnTo>
                  <a:pt x="213131" y="71864"/>
                </a:lnTo>
                <a:cubicBezTo>
                  <a:pt x="216089" y="69646"/>
                  <a:pt x="216828" y="65479"/>
                  <a:pt x="214812" y="62319"/>
                </a:cubicBezTo>
                <a:lnTo>
                  <a:pt x="240960" y="47531"/>
                </a:lnTo>
                <a:cubicBezTo>
                  <a:pt x="242347" y="51556"/>
                  <a:pt x="246083" y="53914"/>
                  <a:pt x="249953" y="53914"/>
                </a:cubicBezTo>
                <a:cubicBezTo>
                  <a:pt x="251900" y="53914"/>
                  <a:pt x="253882" y="53317"/>
                  <a:pt x="255614" y="52035"/>
                </a:cubicBezTo>
                <a:lnTo>
                  <a:pt x="265966" y="67495"/>
                </a:lnTo>
                <a:cubicBezTo>
                  <a:pt x="262807" y="69041"/>
                  <a:pt x="261933" y="73142"/>
                  <a:pt x="264084" y="75898"/>
                </a:cubicBezTo>
                <a:cubicBezTo>
                  <a:pt x="265166" y="77284"/>
                  <a:pt x="266758" y="77973"/>
                  <a:pt x="268365" y="77973"/>
                </a:cubicBezTo>
                <a:cubicBezTo>
                  <a:pt x="269952" y="77973"/>
                  <a:pt x="271552" y="77301"/>
                  <a:pt x="272688" y="75965"/>
                </a:cubicBezTo>
                <a:lnTo>
                  <a:pt x="278872" y="82888"/>
                </a:lnTo>
                <a:cubicBezTo>
                  <a:pt x="278267" y="83561"/>
                  <a:pt x="277998" y="84434"/>
                  <a:pt x="278065" y="85375"/>
                </a:cubicBezTo>
                <a:cubicBezTo>
                  <a:pt x="278313" y="87028"/>
                  <a:pt x="279704" y="87995"/>
                  <a:pt x="281114" y="87995"/>
                </a:cubicBezTo>
                <a:cubicBezTo>
                  <a:pt x="281998" y="87995"/>
                  <a:pt x="282889" y="87616"/>
                  <a:pt x="283510" y="86787"/>
                </a:cubicBezTo>
                <a:cubicBezTo>
                  <a:pt x="285104" y="84747"/>
                  <a:pt x="283554" y="81921"/>
                  <a:pt x="281096" y="81921"/>
                </a:cubicBezTo>
                <a:cubicBezTo>
                  <a:pt x="280963" y="81921"/>
                  <a:pt x="280826" y="81930"/>
                  <a:pt x="280687" y="81947"/>
                </a:cubicBezTo>
                <a:cubicBezTo>
                  <a:pt x="280216" y="82014"/>
                  <a:pt x="279746" y="82216"/>
                  <a:pt x="279343" y="82485"/>
                </a:cubicBezTo>
                <a:lnTo>
                  <a:pt x="273024" y="75494"/>
                </a:lnTo>
                <a:cubicBezTo>
                  <a:pt x="274368" y="73478"/>
                  <a:pt x="274234" y="70856"/>
                  <a:pt x="272688" y="68974"/>
                </a:cubicBezTo>
                <a:lnTo>
                  <a:pt x="279679" y="64201"/>
                </a:lnTo>
                <a:cubicBezTo>
                  <a:pt x="280351" y="65042"/>
                  <a:pt x="281190" y="65395"/>
                  <a:pt x="282008" y="65395"/>
                </a:cubicBezTo>
                <a:cubicBezTo>
                  <a:pt x="284131" y="65395"/>
                  <a:pt x="286109" y="63017"/>
                  <a:pt x="284653" y="60639"/>
                </a:cubicBezTo>
                <a:cubicBezTo>
                  <a:pt x="284007" y="59639"/>
                  <a:pt x="283084" y="59220"/>
                  <a:pt x="282169" y="59220"/>
                </a:cubicBezTo>
                <a:cubicBezTo>
                  <a:pt x="280132" y="59220"/>
                  <a:pt x="278136" y="61298"/>
                  <a:pt x="279343" y="63664"/>
                </a:cubicBezTo>
                <a:lnTo>
                  <a:pt x="272285" y="68503"/>
                </a:lnTo>
                <a:cubicBezTo>
                  <a:pt x="271201" y="67467"/>
                  <a:pt x="269788" y="66926"/>
                  <a:pt x="268346" y="66926"/>
                </a:cubicBezTo>
                <a:cubicBezTo>
                  <a:pt x="267729" y="66926"/>
                  <a:pt x="267107" y="67025"/>
                  <a:pt x="266504" y="67226"/>
                </a:cubicBezTo>
                <a:lnTo>
                  <a:pt x="256085" y="51699"/>
                </a:lnTo>
                <a:cubicBezTo>
                  <a:pt x="261664" y="46993"/>
                  <a:pt x="260118" y="38120"/>
                  <a:pt x="253396" y="35499"/>
                </a:cubicBezTo>
                <a:cubicBezTo>
                  <a:pt x="252239" y="35052"/>
                  <a:pt x="251075" y="34846"/>
                  <a:pt x="249944" y="34846"/>
                </a:cubicBezTo>
                <a:cubicBezTo>
                  <a:pt x="244434" y="34846"/>
                  <a:pt x="239709" y="39749"/>
                  <a:pt x="240490" y="45716"/>
                </a:cubicBezTo>
                <a:cubicBezTo>
                  <a:pt x="240557" y="46119"/>
                  <a:pt x="240691" y="46523"/>
                  <a:pt x="240759" y="46926"/>
                </a:cubicBezTo>
                <a:lnTo>
                  <a:pt x="214409" y="61849"/>
                </a:lnTo>
                <a:cubicBezTo>
                  <a:pt x="213088" y="60126"/>
                  <a:pt x="211081" y="59140"/>
                  <a:pt x="208974" y="59140"/>
                </a:cubicBezTo>
                <a:cubicBezTo>
                  <a:pt x="208614" y="59140"/>
                  <a:pt x="208251" y="59168"/>
                  <a:pt x="207888" y="59227"/>
                </a:cubicBezTo>
                <a:cubicBezTo>
                  <a:pt x="206342" y="59429"/>
                  <a:pt x="204931" y="60168"/>
                  <a:pt x="203788" y="61311"/>
                </a:cubicBezTo>
                <a:lnTo>
                  <a:pt x="180933" y="46052"/>
                </a:lnTo>
                <a:cubicBezTo>
                  <a:pt x="181605" y="42960"/>
                  <a:pt x="179723" y="40003"/>
                  <a:pt x="176698" y="39263"/>
                </a:cubicBezTo>
                <a:cubicBezTo>
                  <a:pt x="176242" y="39151"/>
                  <a:pt x="175785" y="39098"/>
                  <a:pt x="175335" y="39098"/>
                </a:cubicBezTo>
                <a:cubicBezTo>
                  <a:pt x="172810" y="39098"/>
                  <a:pt x="170527" y="40785"/>
                  <a:pt x="169842" y="43296"/>
                </a:cubicBezTo>
                <a:cubicBezTo>
                  <a:pt x="169035" y="46321"/>
                  <a:pt x="170716" y="49413"/>
                  <a:pt x="173674" y="50287"/>
                </a:cubicBezTo>
                <a:cubicBezTo>
                  <a:pt x="174217" y="50448"/>
                  <a:pt x="174768" y="50524"/>
                  <a:pt x="175311" y="50524"/>
                </a:cubicBezTo>
                <a:cubicBezTo>
                  <a:pt x="177720" y="50524"/>
                  <a:pt x="179976" y="49016"/>
                  <a:pt x="180799" y="46657"/>
                </a:cubicBezTo>
                <a:lnTo>
                  <a:pt x="203385" y="61782"/>
                </a:lnTo>
                <a:cubicBezTo>
                  <a:pt x="202175" y="63260"/>
                  <a:pt x="201637" y="65210"/>
                  <a:pt x="201906" y="67159"/>
                </a:cubicBezTo>
                <a:cubicBezTo>
                  <a:pt x="201973" y="68100"/>
                  <a:pt x="202309" y="68974"/>
                  <a:pt x="202780" y="69781"/>
                </a:cubicBezTo>
                <a:lnTo>
                  <a:pt x="192428" y="78049"/>
                </a:lnTo>
                <a:cubicBezTo>
                  <a:pt x="191046" y="76856"/>
                  <a:pt x="189369" y="76287"/>
                  <a:pt x="187719" y="76287"/>
                </a:cubicBezTo>
                <a:cubicBezTo>
                  <a:pt x="185275" y="76287"/>
                  <a:pt x="182889" y="77536"/>
                  <a:pt x="181605" y="79863"/>
                </a:cubicBezTo>
                <a:lnTo>
                  <a:pt x="167557" y="76032"/>
                </a:lnTo>
                <a:cubicBezTo>
                  <a:pt x="167557" y="75696"/>
                  <a:pt x="167557" y="75293"/>
                  <a:pt x="167557" y="74956"/>
                </a:cubicBezTo>
                <a:cubicBezTo>
                  <a:pt x="167422" y="74150"/>
                  <a:pt x="167086" y="73410"/>
                  <a:pt x="166615" y="72738"/>
                </a:cubicBezTo>
                <a:lnTo>
                  <a:pt x="180395" y="63260"/>
                </a:lnTo>
                <a:cubicBezTo>
                  <a:pt x="181318" y="65203"/>
                  <a:pt x="182951" y="66031"/>
                  <a:pt x="184581" y="66031"/>
                </a:cubicBezTo>
                <a:cubicBezTo>
                  <a:pt x="187465" y="66031"/>
                  <a:pt x="190342" y="63439"/>
                  <a:pt x="189268" y="59832"/>
                </a:cubicBezTo>
                <a:cubicBezTo>
                  <a:pt x="188565" y="57468"/>
                  <a:pt x="186683" y="56412"/>
                  <a:pt x="184792" y="56412"/>
                </a:cubicBezTo>
                <a:cubicBezTo>
                  <a:pt x="182167" y="56412"/>
                  <a:pt x="179523" y="58449"/>
                  <a:pt x="179992" y="61849"/>
                </a:cubicBezTo>
                <a:cubicBezTo>
                  <a:pt x="179992" y="62185"/>
                  <a:pt x="180059" y="62454"/>
                  <a:pt x="180194" y="62723"/>
                </a:cubicBezTo>
                <a:lnTo>
                  <a:pt x="166212" y="72268"/>
                </a:lnTo>
                <a:cubicBezTo>
                  <a:pt x="165263" y="71318"/>
                  <a:pt x="164013" y="70820"/>
                  <a:pt x="162767" y="70820"/>
                </a:cubicBezTo>
                <a:cubicBezTo>
                  <a:pt x="161806" y="70820"/>
                  <a:pt x="160847" y="71116"/>
                  <a:pt x="160028" y="71730"/>
                </a:cubicBezTo>
                <a:lnTo>
                  <a:pt x="150953" y="62319"/>
                </a:lnTo>
                <a:cubicBezTo>
                  <a:pt x="154760" y="57922"/>
                  <a:pt x="151645" y="51216"/>
                  <a:pt x="145989" y="51216"/>
                </a:cubicBezTo>
                <a:cubicBezTo>
                  <a:pt x="145853" y="51216"/>
                  <a:pt x="145715" y="51220"/>
                  <a:pt x="145576" y="51228"/>
                </a:cubicBezTo>
                <a:lnTo>
                  <a:pt x="144030" y="40473"/>
                </a:lnTo>
                <a:lnTo>
                  <a:pt x="144299" y="40473"/>
                </a:lnTo>
                <a:cubicBezTo>
                  <a:pt x="146853" y="40204"/>
                  <a:pt x="148735" y="38053"/>
                  <a:pt x="148668" y="35499"/>
                </a:cubicBezTo>
                <a:cubicBezTo>
                  <a:pt x="148533" y="32945"/>
                  <a:pt x="146450" y="30995"/>
                  <a:pt x="143895" y="30995"/>
                </a:cubicBezTo>
                <a:cubicBezTo>
                  <a:pt x="137913" y="30995"/>
                  <a:pt x="137375" y="39935"/>
                  <a:pt x="143492" y="40473"/>
                </a:cubicBezTo>
                <a:lnTo>
                  <a:pt x="144971" y="51295"/>
                </a:lnTo>
                <a:cubicBezTo>
                  <a:pt x="141341" y="51833"/>
                  <a:pt x="138787" y="55194"/>
                  <a:pt x="139324" y="58824"/>
                </a:cubicBezTo>
                <a:cubicBezTo>
                  <a:pt x="139813" y="62183"/>
                  <a:pt x="142632" y="64543"/>
                  <a:pt x="145866" y="64543"/>
                </a:cubicBezTo>
                <a:cubicBezTo>
                  <a:pt x="146192" y="64543"/>
                  <a:pt x="146521" y="64519"/>
                  <a:pt x="146853" y="64470"/>
                </a:cubicBezTo>
                <a:cubicBezTo>
                  <a:pt x="148265" y="64336"/>
                  <a:pt x="149542" y="63664"/>
                  <a:pt x="150550" y="62723"/>
                </a:cubicBezTo>
                <a:lnTo>
                  <a:pt x="159557" y="72133"/>
                </a:lnTo>
                <a:cubicBezTo>
                  <a:pt x="157541" y="74015"/>
                  <a:pt x="157608" y="77309"/>
                  <a:pt x="159692" y="79124"/>
                </a:cubicBezTo>
                <a:lnTo>
                  <a:pt x="155390" y="85644"/>
                </a:lnTo>
                <a:cubicBezTo>
                  <a:pt x="154193" y="84847"/>
                  <a:pt x="152849" y="84465"/>
                  <a:pt x="151521" y="84465"/>
                </a:cubicBezTo>
                <a:cubicBezTo>
                  <a:pt x="149268" y="84465"/>
                  <a:pt x="147064" y="85564"/>
                  <a:pt x="145710" y="87594"/>
                </a:cubicBezTo>
                <a:lnTo>
                  <a:pt x="126889" y="76839"/>
                </a:lnTo>
                <a:cubicBezTo>
                  <a:pt x="126956" y="76234"/>
                  <a:pt x="127023" y="75696"/>
                  <a:pt x="126956" y="75158"/>
                </a:cubicBezTo>
                <a:cubicBezTo>
                  <a:pt x="126584" y="72370"/>
                  <a:pt x="124300" y="70857"/>
                  <a:pt x="122015" y="70857"/>
                </a:cubicBezTo>
                <a:cubicBezTo>
                  <a:pt x="120168" y="70857"/>
                  <a:pt x="118319" y="71845"/>
                  <a:pt x="117478" y="73948"/>
                </a:cubicBezTo>
                <a:lnTo>
                  <a:pt x="110622" y="73276"/>
                </a:lnTo>
                <a:cubicBezTo>
                  <a:pt x="110756" y="72671"/>
                  <a:pt x="110823" y="71999"/>
                  <a:pt x="110756" y="71394"/>
                </a:cubicBezTo>
                <a:cubicBezTo>
                  <a:pt x="110387" y="68813"/>
                  <a:pt x="108109" y="66906"/>
                  <a:pt x="105563" y="66906"/>
                </a:cubicBezTo>
                <a:cubicBezTo>
                  <a:pt x="105324" y="66906"/>
                  <a:pt x="105083" y="66923"/>
                  <a:pt x="104841" y="66957"/>
                </a:cubicBezTo>
                <a:cubicBezTo>
                  <a:pt x="104101" y="67025"/>
                  <a:pt x="103362" y="67294"/>
                  <a:pt x="102757" y="67697"/>
                </a:cubicBezTo>
                <a:lnTo>
                  <a:pt x="90456" y="39129"/>
                </a:lnTo>
                <a:cubicBezTo>
                  <a:pt x="96734" y="36513"/>
                  <a:pt x="94677" y="27344"/>
                  <a:pt x="88185" y="27344"/>
                </a:cubicBezTo>
                <a:cubicBezTo>
                  <a:pt x="88005" y="27344"/>
                  <a:pt x="87820" y="27351"/>
                  <a:pt x="87633" y="27365"/>
                </a:cubicBezTo>
                <a:cubicBezTo>
                  <a:pt x="80709" y="27903"/>
                  <a:pt x="79902" y="37784"/>
                  <a:pt x="86692" y="39398"/>
                </a:cubicBezTo>
                <a:lnTo>
                  <a:pt x="86423" y="49144"/>
                </a:lnTo>
                <a:cubicBezTo>
                  <a:pt x="86221" y="49144"/>
                  <a:pt x="86019" y="49144"/>
                  <a:pt x="85885" y="49212"/>
                </a:cubicBezTo>
                <a:cubicBezTo>
                  <a:pt x="83868" y="49480"/>
                  <a:pt x="82255" y="51026"/>
                  <a:pt x="81986" y="53043"/>
                </a:cubicBezTo>
                <a:lnTo>
                  <a:pt x="63568" y="53715"/>
                </a:lnTo>
                <a:lnTo>
                  <a:pt x="63568" y="53446"/>
                </a:lnTo>
                <a:cubicBezTo>
                  <a:pt x="63245" y="51247"/>
                  <a:pt x="61364" y="49607"/>
                  <a:pt x="59186" y="49607"/>
                </a:cubicBezTo>
                <a:cubicBezTo>
                  <a:pt x="59101" y="49607"/>
                  <a:pt x="59016" y="49610"/>
                  <a:pt x="58930" y="49615"/>
                </a:cubicBezTo>
                <a:lnTo>
                  <a:pt x="56308" y="34759"/>
                </a:lnTo>
                <a:cubicBezTo>
                  <a:pt x="60005" y="34222"/>
                  <a:pt x="62627" y="30928"/>
                  <a:pt x="62358" y="27231"/>
                </a:cubicBezTo>
                <a:cubicBezTo>
                  <a:pt x="62030" y="23553"/>
                  <a:pt x="59006" y="20773"/>
                  <a:pt x="55356" y="20773"/>
                </a:cubicBezTo>
                <a:cubicBezTo>
                  <a:pt x="55270" y="20773"/>
                  <a:pt x="55185" y="20775"/>
                  <a:pt x="55098" y="20778"/>
                </a:cubicBezTo>
                <a:lnTo>
                  <a:pt x="55905" y="10225"/>
                </a:lnTo>
                <a:lnTo>
                  <a:pt x="56107" y="10225"/>
                </a:lnTo>
                <a:cubicBezTo>
                  <a:pt x="58863" y="9821"/>
                  <a:pt x="60812" y="7401"/>
                  <a:pt x="60543" y="4645"/>
                </a:cubicBezTo>
                <a:cubicBezTo>
                  <a:pt x="60348" y="1976"/>
                  <a:pt x="58072" y="1"/>
                  <a:pt x="554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737305-3821-3C66-CA47-68BF17E7A40C}"/>
              </a:ext>
            </a:extLst>
          </p:cNvPr>
          <p:cNvSpPr txBox="1">
            <a:spLocks/>
          </p:cNvSpPr>
          <p:nvPr/>
        </p:nvSpPr>
        <p:spPr>
          <a:xfrm>
            <a:off x="356050" y="1328711"/>
            <a:ext cx="3458648" cy="160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Invented 1977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Comprised of an active area and a conductive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Pressure changes resistance </a:t>
            </a:r>
            <a:r>
              <a:rPr lang="en-US" sz="1800" dirty="0">
                <a:sym typeface="Wingdings" panose="05000000000000000000" pitchFamily="2" charset="2"/>
              </a:rPr>
              <a:t> sensor outputs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Hex – representation of sensor data using base 16 numbering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E398E5-58C2-9980-9CF2-D6146F7D1A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79" t="29700" r="13888" b="27172"/>
          <a:stretch/>
        </p:blipFill>
        <p:spPr>
          <a:xfrm>
            <a:off x="7193884" y="1574705"/>
            <a:ext cx="1397283" cy="2039241"/>
          </a:xfrm>
          <a:prstGeom prst="rect">
            <a:avLst/>
          </a:prstGeom>
        </p:spPr>
      </p:pic>
      <p:pic>
        <p:nvPicPr>
          <p:cNvPr id="20" name="Picture 19" descr="Piezo Element">
            <a:extLst>
              <a:ext uri="{FF2B5EF4-FFF2-40B4-BE49-F238E27FC236}">
                <a16:creationId xmlns:a16="http://schemas.microsoft.com/office/drawing/2014/main" id="{19BB8786-DE22-1990-223B-06D1F3C6B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33" y="1839973"/>
            <a:ext cx="1491096" cy="15087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2204D7-3BA3-161C-FF9E-DE9DAE4E936B}"/>
                  </a:ext>
                </a:extLst>
              </p14:cNvPr>
              <p14:cNvContentPartPr/>
              <p14:nvPr/>
            </p14:nvContentPartPr>
            <p14:xfrm>
              <a:off x="6304339" y="2485194"/>
              <a:ext cx="730800" cy="194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2204D7-3BA3-161C-FF9E-DE9DAE4E93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5339" y="2476554"/>
                <a:ext cx="748440" cy="21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7"/>
          <p:cNvGrpSpPr/>
          <p:nvPr/>
        </p:nvGrpSpPr>
        <p:grpSpPr>
          <a:xfrm rot="-5400000">
            <a:off x="536657" y="3776874"/>
            <a:ext cx="868777" cy="1416509"/>
            <a:chOff x="-1644142" y="2405317"/>
            <a:chExt cx="868777" cy="1416509"/>
          </a:xfrm>
        </p:grpSpPr>
        <p:sp>
          <p:nvSpPr>
            <p:cNvPr id="671" name="Google Shape;671;p37"/>
            <p:cNvSpPr/>
            <p:nvPr/>
          </p:nvSpPr>
          <p:spPr>
            <a:xfrm>
              <a:off x="-1495668" y="2894722"/>
              <a:ext cx="147430" cy="427441"/>
            </a:xfrm>
            <a:custGeom>
              <a:avLst/>
              <a:gdLst/>
              <a:ahLst/>
              <a:cxnLst/>
              <a:rect l="l" t="t" r="r" b="b"/>
              <a:pathLst>
                <a:path w="21328" h="61836" extrusionOk="0">
                  <a:moveTo>
                    <a:pt x="1862" y="1"/>
                  </a:moveTo>
                  <a:cubicBezTo>
                    <a:pt x="1289" y="144"/>
                    <a:pt x="717" y="430"/>
                    <a:pt x="1" y="430"/>
                  </a:cubicBezTo>
                  <a:lnTo>
                    <a:pt x="19467" y="61835"/>
                  </a:lnTo>
                  <a:cubicBezTo>
                    <a:pt x="20040" y="61549"/>
                    <a:pt x="20612" y="61406"/>
                    <a:pt x="21328" y="61263"/>
                  </a:cubicBezTo>
                  <a:lnTo>
                    <a:pt x="1862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-1490719" y="2483124"/>
              <a:ext cx="129623" cy="297825"/>
            </a:xfrm>
            <a:custGeom>
              <a:avLst/>
              <a:gdLst/>
              <a:ahLst/>
              <a:cxnLst/>
              <a:rect l="l" t="t" r="r" b="b"/>
              <a:pathLst>
                <a:path w="18752" h="43085" extrusionOk="0">
                  <a:moveTo>
                    <a:pt x="17177" y="1"/>
                  </a:moveTo>
                  <a:lnTo>
                    <a:pt x="1" y="42512"/>
                  </a:lnTo>
                  <a:cubicBezTo>
                    <a:pt x="573" y="42655"/>
                    <a:pt x="1146" y="42798"/>
                    <a:pt x="1718" y="43084"/>
                  </a:cubicBezTo>
                  <a:lnTo>
                    <a:pt x="18751" y="716"/>
                  </a:lnTo>
                  <a:lnTo>
                    <a:pt x="17177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-1482804" y="3490358"/>
              <a:ext cx="105879" cy="144464"/>
            </a:xfrm>
            <a:custGeom>
              <a:avLst/>
              <a:gdLst/>
              <a:ahLst/>
              <a:cxnLst/>
              <a:rect l="l" t="t" r="r" b="b"/>
              <a:pathLst>
                <a:path w="15317" h="20899" extrusionOk="0">
                  <a:moveTo>
                    <a:pt x="14028" y="0"/>
                  </a:moveTo>
                  <a:lnTo>
                    <a:pt x="1" y="20182"/>
                  </a:lnTo>
                  <a:cubicBezTo>
                    <a:pt x="573" y="20326"/>
                    <a:pt x="1146" y="20469"/>
                    <a:pt x="1718" y="20898"/>
                  </a:cubicBezTo>
                  <a:lnTo>
                    <a:pt x="15316" y="1432"/>
                  </a:lnTo>
                  <a:cubicBezTo>
                    <a:pt x="14887" y="1002"/>
                    <a:pt x="14457" y="573"/>
                    <a:pt x="14028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-1251276" y="3470567"/>
              <a:ext cx="156333" cy="123685"/>
            </a:xfrm>
            <a:custGeom>
              <a:avLst/>
              <a:gdLst/>
              <a:ahLst/>
              <a:cxnLst/>
              <a:rect l="l" t="t" r="r" b="b"/>
              <a:pathLst>
                <a:path w="22616" h="17893" extrusionOk="0">
                  <a:moveTo>
                    <a:pt x="1288" y="1"/>
                  </a:moveTo>
                  <a:cubicBezTo>
                    <a:pt x="859" y="430"/>
                    <a:pt x="573" y="859"/>
                    <a:pt x="0" y="1289"/>
                  </a:cubicBezTo>
                  <a:lnTo>
                    <a:pt x="21470" y="17893"/>
                  </a:lnTo>
                  <a:lnTo>
                    <a:pt x="22615" y="16461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-1238419" y="3286536"/>
              <a:ext cx="197891" cy="95980"/>
            </a:xfrm>
            <a:custGeom>
              <a:avLst/>
              <a:gdLst/>
              <a:ahLst/>
              <a:cxnLst/>
              <a:rect l="l" t="t" r="r" b="b"/>
              <a:pathLst>
                <a:path w="28628" h="13885" extrusionOk="0">
                  <a:moveTo>
                    <a:pt x="27769" y="1"/>
                  </a:moveTo>
                  <a:lnTo>
                    <a:pt x="1" y="12024"/>
                  </a:lnTo>
                  <a:cubicBezTo>
                    <a:pt x="287" y="12596"/>
                    <a:pt x="430" y="13169"/>
                    <a:pt x="717" y="13885"/>
                  </a:cubicBezTo>
                  <a:lnTo>
                    <a:pt x="28628" y="1575"/>
                  </a:lnTo>
                  <a:cubicBezTo>
                    <a:pt x="28341" y="1146"/>
                    <a:pt x="28055" y="573"/>
                    <a:pt x="27769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-1587680" y="3226183"/>
              <a:ext cx="181073" cy="132589"/>
            </a:xfrm>
            <a:custGeom>
              <a:avLst/>
              <a:gdLst/>
              <a:ahLst/>
              <a:cxnLst/>
              <a:rect l="l" t="t" r="r" b="b"/>
              <a:pathLst>
                <a:path w="26195" h="19181" extrusionOk="0">
                  <a:moveTo>
                    <a:pt x="1145" y="0"/>
                  </a:moveTo>
                  <a:lnTo>
                    <a:pt x="0" y="1432"/>
                  </a:lnTo>
                  <a:lnTo>
                    <a:pt x="25192" y="19180"/>
                  </a:lnTo>
                  <a:cubicBezTo>
                    <a:pt x="25478" y="18751"/>
                    <a:pt x="25765" y="18322"/>
                    <a:pt x="26194" y="17892"/>
                  </a:cubicBezTo>
                  <a:lnTo>
                    <a:pt x="1145" y="0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-1119683" y="2909563"/>
              <a:ext cx="129616" cy="237472"/>
            </a:xfrm>
            <a:custGeom>
              <a:avLst/>
              <a:gdLst/>
              <a:ahLst/>
              <a:cxnLst/>
              <a:rect l="l" t="t" r="r" b="b"/>
              <a:pathLst>
                <a:path w="18751" h="34354" extrusionOk="0">
                  <a:moveTo>
                    <a:pt x="1574" y="1"/>
                  </a:moveTo>
                  <a:lnTo>
                    <a:pt x="0" y="860"/>
                  </a:lnTo>
                  <a:lnTo>
                    <a:pt x="17033" y="34353"/>
                  </a:lnTo>
                  <a:cubicBezTo>
                    <a:pt x="17606" y="34067"/>
                    <a:pt x="18178" y="33781"/>
                    <a:pt x="18751" y="33638"/>
                  </a:cubicBezTo>
                  <a:lnTo>
                    <a:pt x="1574" y="1"/>
                  </a:ln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-1009864" y="3181618"/>
              <a:ext cx="154785" cy="131683"/>
            </a:xfrm>
            <a:custGeom>
              <a:avLst/>
              <a:gdLst/>
              <a:ahLst/>
              <a:cxnLst/>
              <a:rect l="l" t="t" r="r" b="b"/>
              <a:pathLst>
                <a:path w="22392" h="19050" extrusionOk="0">
                  <a:moveTo>
                    <a:pt x="9676" y="1"/>
                  </a:moveTo>
                  <a:cubicBezTo>
                    <a:pt x="4861" y="1"/>
                    <a:pt x="239" y="3618"/>
                    <a:pt x="144" y="9310"/>
                  </a:cubicBezTo>
                  <a:cubicBezTo>
                    <a:pt x="1" y="14606"/>
                    <a:pt x="4152" y="18900"/>
                    <a:pt x="9305" y="19043"/>
                  </a:cubicBezTo>
                  <a:cubicBezTo>
                    <a:pt x="9423" y="19047"/>
                    <a:pt x="9541" y="19049"/>
                    <a:pt x="9659" y="19049"/>
                  </a:cubicBezTo>
                  <a:cubicBezTo>
                    <a:pt x="18017" y="19049"/>
                    <a:pt x="22392" y="9082"/>
                    <a:pt x="16605" y="3012"/>
                  </a:cubicBezTo>
                  <a:cubicBezTo>
                    <a:pt x="14626" y="937"/>
                    <a:pt x="12126" y="1"/>
                    <a:pt x="9676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-1071268" y="3122240"/>
              <a:ext cx="295903" cy="251656"/>
            </a:xfrm>
            <a:custGeom>
              <a:avLst/>
              <a:gdLst/>
              <a:ahLst/>
              <a:cxnLst/>
              <a:rect l="l" t="t" r="r" b="b"/>
              <a:pathLst>
                <a:path w="42807" h="36406" extrusionOk="0">
                  <a:moveTo>
                    <a:pt x="18506" y="3592"/>
                  </a:moveTo>
                  <a:cubicBezTo>
                    <a:pt x="22199" y="3592"/>
                    <a:pt x="25953" y="5006"/>
                    <a:pt x="28923" y="8167"/>
                  </a:cubicBezTo>
                  <a:cubicBezTo>
                    <a:pt x="37858" y="17386"/>
                    <a:pt x="31193" y="32790"/>
                    <a:pt x="18537" y="32790"/>
                  </a:cubicBezTo>
                  <a:cubicBezTo>
                    <a:pt x="18421" y="32790"/>
                    <a:pt x="18304" y="32789"/>
                    <a:pt x="18188" y="32786"/>
                  </a:cubicBezTo>
                  <a:cubicBezTo>
                    <a:pt x="10029" y="32643"/>
                    <a:pt x="3588" y="25916"/>
                    <a:pt x="3874" y="17757"/>
                  </a:cubicBezTo>
                  <a:cubicBezTo>
                    <a:pt x="4065" y="9185"/>
                    <a:pt x="11163" y="3592"/>
                    <a:pt x="18506" y="3592"/>
                  </a:cubicBezTo>
                  <a:close/>
                  <a:moveTo>
                    <a:pt x="18519" y="1"/>
                  </a:moveTo>
                  <a:cubicBezTo>
                    <a:pt x="8598" y="1"/>
                    <a:pt x="577" y="7911"/>
                    <a:pt x="296" y="17757"/>
                  </a:cubicBezTo>
                  <a:cubicBezTo>
                    <a:pt x="1" y="28873"/>
                    <a:pt x="9103" y="36406"/>
                    <a:pt x="18635" y="36406"/>
                  </a:cubicBezTo>
                  <a:cubicBezTo>
                    <a:pt x="22973" y="36406"/>
                    <a:pt x="27399" y="34846"/>
                    <a:pt x="31070" y="31355"/>
                  </a:cubicBezTo>
                  <a:cubicBezTo>
                    <a:pt x="42807" y="20190"/>
                    <a:pt x="35221" y="437"/>
                    <a:pt x="19046" y="8"/>
                  </a:cubicBezTo>
                  <a:cubicBezTo>
                    <a:pt x="18870" y="3"/>
                    <a:pt x="18694" y="1"/>
                    <a:pt x="18519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-1625277" y="3191005"/>
              <a:ext cx="94715" cy="80710"/>
            </a:xfrm>
            <a:custGeom>
              <a:avLst/>
              <a:gdLst/>
              <a:ahLst/>
              <a:cxnLst/>
              <a:rect l="l" t="t" r="r" b="b"/>
              <a:pathLst>
                <a:path w="13702" h="11676" extrusionOk="0">
                  <a:moveTo>
                    <a:pt x="6007" y="0"/>
                  </a:moveTo>
                  <a:cubicBezTo>
                    <a:pt x="3070" y="0"/>
                    <a:pt x="239" y="2227"/>
                    <a:pt x="143" y="5662"/>
                  </a:cubicBezTo>
                  <a:cubicBezTo>
                    <a:pt x="0" y="8811"/>
                    <a:pt x="2577" y="11530"/>
                    <a:pt x="5726" y="11673"/>
                  </a:cubicBezTo>
                  <a:cubicBezTo>
                    <a:pt x="5785" y="11675"/>
                    <a:pt x="5844" y="11676"/>
                    <a:pt x="5903" y="11676"/>
                  </a:cubicBezTo>
                  <a:cubicBezTo>
                    <a:pt x="11082" y="11676"/>
                    <a:pt x="13701" y="5477"/>
                    <a:pt x="10163" y="1797"/>
                  </a:cubicBezTo>
                  <a:cubicBezTo>
                    <a:pt x="8970" y="557"/>
                    <a:pt x="7475" y="0"/>
                    <a:pt x="6007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-1597572" y="3643898"/>
              <a:ext cx="155061" cy="132416"/>
            </a:xfrm>
            <a:custGeom>
              <a:avLst/>
              <a:gdLst/>
              <a:ahLst/>
              <a:cxnLst/>
              <a:rect l="l" t="t" r="r" b="b"/>
              <a:pathLst>
                <a:path w="22432" h="19156" extrusionOk="0">
                  <a:moveTo>
                    <a:pt x="9739" y="1"/>
                  </a:moveTo>
                  <a:cubicBezTo>
                    <a:pt x="4901" y="1"/>
                    <a:pt x="238" y="3656"/>
                    <a:pt x="143" y="9278"/>
                  </a:cubicBezTo>
                  <a:cubicBezTo>
                    <a:pt x="0" y="14574"/>
                    <a:pt x="4151" y="19011"/>
                    <a:pt x="9447" y="19154"/>
                  </a:cubicBezTo>
                  <a:cubicBezTo>
                    <a:pt x="9506" y="19155"/>
                    <a:pt x="9565" y="19156"/>
                    <a:pt x="9623" y="19156"/>
                  </a:cubicBezTo>
                  <a:cubicBezTo>
                    <a:pt x="17955" y="19156"/>
                    <a:pt x="22431" y="9092"/>
                    <a:pt x="16604" y="2980"/>
                  </a:cubicBezTo>
                  <a:cubicBezTo>
                    <a:pt x="14642" y="923"/>
                    <a:pt x="12168" y="1"/>
                    <a:pt x="9739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-1644142" y="3599133"/>
              <a:ext cx="262267" cy="222693"/>
            </a:xfrm>
            <a:custGeom>
              <a:avLst/>
              <a:gdLst/>
              <a:ahLst/>
              <a:cxnLst/>
              <a:rect l="l" t="t" r="r" b="b"/>
              <a:pathLst>
                <a:path w="37941" h="32216" extrusionOk="0">
                  <a:moveTo>
                    <a:pt x="16471" y="3497"/>
                  </a:moveTo>
                  <a:cubicBezTo>
                    <a:pt x="19655" y="3497"/>
                    <a:pt x="22900" y="4721"/>
                    <a:pt x="25488" y="7452"/>
                  </a:cubicBezTo>
                  <a:cubicBezTo>
                    <a:pt x="33176" y="15425"/>
                    <a:pt x="27269" y="28637"/>
                    <a:pt x="16219" y="28637"/>
                  </a:cubicBezTo>
                  <a:cubicBezTo>
                    <a:pt x="16160" y="28637"/>
                    <a:pt x="16100" y="28637"/>
                    <a:pt x="16041" y="28636"/>
                  </a:cubicBezTo>
                  <a:cubicBezTo>
                    <a:pt x="9170" y="28350"/>
                    <a:pt x="3731" y="22625"/>
                    <a:pt x="3874" y="15754"/>
                  </a:cubicBezTo>
                  <a:cubicBezTo>
                    <a:pt x="4065" y="8327"/>
                    <a:pt x="10146" y="3497"/>
                    <a:pt x="16471" y="3497"/>
                  </a:cubicBezTo>
                  <a:close/>
                  <a:moveTo>
                    <a:pt x="16367" y="1"/>
                  </a:moveTo>
                  <a:cubicBezTo>
                    <a:pt x="7596" y="1"/>
                    <a:pt x="577" y="6912"/>
                    <a:pt x="296" y="15611"/>
                  </a:cubicBezTo>
                  <a:cubicBezTo>
                    <a:pt x="0" y="25477"/>
                    <a:pt x="8069" y="32215"/>
                    <a:pt x="16534" y="32215"/>
                  </a:cubicBezTo>
                  <a:cubicBezTo>
                    <a:pt x="20349" y="32215"/>
                    <a:pt x="24245" y="30846"/>
                    <a:pt x="27492" y="27777"/>
                  </a:cubicBezTo>
                  <a:cubicBezTo>
                    <a:pt x="37940" y="17901"/>
                    <a:pt x="31213" y="296"/>
                    <a:pt x="16900" y="9"/>
                  </a:cubicBezTo>
                  <a:cubicBezTo>
                    <a:pt x="16721" y="4"/>
                    <a:pt x="16544" y="1"/>
                    <a:pt x="16367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-1392768" y="3348790"/>
              <a:ext cx="155075" cy="132679"/>
            </a:xfrm>
            <a:custGeom>
              <a:avLst/>
              <a:gdLst/>
              <a:ahLst/>
              <a:cxnLst/>
              <a:rect l="l" t="t" r="r" b="b"/>
              <a:pathLst>
                <a:path w="22434" h="19194" extrusionOk="0">
                  <a:moveTo>
                    <a:pt x="9830" y="1"/>
                  </a:moveTo>
                  <a:cubicBezTo>
                    <a:pt x="5055" y="1"/>
                    <a:pt x="477" y="3584"/>
                    <a:pt x="287" y="9173"/>
                  </a:cubicBezTo>
                  <a:cubicBezTo>
                    <a:pt x="1" y="14469"/>
                    <a:pt x="4295" y="18906"/>
                    <a:pt x="9591" y="19192"/>
                  </a:cubicBezTo>
                  <a:cubicBezTo>
                    <a:pt x="9650" y="19193"/>
                    <a:pt x="9709" y="19194"/>
                    <a:pt x="9767" y="19194"/>
                  </a:cubicBezTo>
                  <a:cubicBezTo>
                    <a:pt x="18097" y="19194"/>
                    <a:pt x="22433" y="9130"/>
                    <a:pt x="16748" y="3018"/>
                  </a:cubicBezTo>
                  <a:cubicBezTo>
                    <a:pt x="14763" y="936"/>
                    <a:pt x="12271" y="1"/>
                    <a:pt x="9830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-1431727" y="3309278"/>
              <a:ext cx="246749" cy="210161"/>
            </a:xfrm>
            <a:custGeom>
              <a:avLst/>
              <a:gdLst/>
              <a:ahLst/>
              <a:cxnLst/>
              <a:rect l="l" t="t" r="r" b="b"/>
              <a:pathLst>
                <a:path w="35696" h="30403" extrusionOk="0">
                  <a:moveTo>
                    <a:pt x="15483" y="1762"/>
                  </a:moveTo>
                  <a:cubicBezTo>
                    <a:pt x="18892" y="1762"/>
                    <a:pt x="22361" y="3080"/>
                    <a:pt x="25103" y="6014"/>
                  </a:cubicBezTo>
                  <a:cubicBezTo>
                    <a:pt x="33323" y="14518"/>
                    <a:pt x="27090" y="28634"/>
                    <a:pt x="15434" y="28634"/>
                  </a:cubicBezTo>
                  <a:cubicBezTo>
                    <a:pt x="15318" y="28634"/>
                    <a:pt x="15201" y="28632"/>
                    <a:pt x="15084" y="28630"/>
                  </a:cubicBezTo>
                  <a:cubicBezTo>
                    <a:pt x="7641" y="28487"/>
                    <a:pt x="1772" y="22332"/>
                    <a:pt x="2059" y="14889"/>
                  </a:cubicBezTo>
                  <a:cubicBezTo>
                    <a:pt x="2249" y="6906"/>
                    <a:pt x="8748" y="1762"/>
                    <a:pt x="15483" y="1762"/>
                  </a:cubicBezTo>
                  <a:close/>
                  <a:moveTo>
                    <a:pt x="15534" y="0"/>
                  </a:moveTo>
                  <a:cubicBezTo>
                    <a:pt x="7349" y="0"/>
                    <a:pt x="481" y="6532"/>
                    <a:pt x="198" y="14746"/>
                  </a:cubicBezTo>
                  <a:cubicBezTo>
                    <a:pt x="1" y="24097"/>
                    <a:pt x="7589" y="30402"/>
                    <a:pt x="15513" y="30402"/>
                  </a:cubicBezTo>
                  <a:cubicBezTo>
                    <a:pt x="19112" y="30402"/>
                    <a:pt x="22779" y="29102"/>
                    <a:pt x="25819" y="26196"/>
                  </a:cubicBezTo>
                  <a:cubicBezTo>
                    <a:pt x="35695" y="16893"/>
                    <a:pt x="29397" y="289"/>
                    <a:pt x="15799" y="3"/>
                  </a:cubicBezTo>
                  <a:cubicBezTo>
                    <a:pt x="15711" y="1"/>
                    <a:pt x="15622" y="0"/>
                    <a:pt x="15534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-1456087" y="2405317"/>
              <a:ext cx="178101" cy="160453"/>
            </a:xfrm>
            <a:custGeom>
              <a:avLst/>
              <a:gdLst/>
              <a:ahLst/>
              <a:cxnLst/>
              <a:rect l="l" t="t" r="r" b="b"/>
              <a:pathLst>
                <a:path w="25765" h="23212" extrusionOk="0">
                  <a:moveTo>
                    <a:pt x="12937" y="1"/>
                  </a:moveTo>
                  <a:cubicBezTo>
                    <a:pt x="10020" y="1"/>
                    <a:pt x="7102" y="1075"/>
                    <a:pt x="4867" y="3241"/>
                  </a:cubicBezTo>
                  <a:cubicBezTo>
                    <a:pt x="287" y="7678"/>
                    <a:pt x="0" y="14978"/>
                    <a:pt x="4581" y="19559"/>
                  </a:cubicBezTo>
                  <a:cubicBezTo>
                    <a:pt x="6869" y="21994"/>
                    <a:pt x="9918" y="23212"/>
                    <a:pt x="12962" y="23212"/>
                  </a:cubicBezTo>
                  <a:cubicBezTo>
                    <a:pt x="15823" y="23212"/>
                    <a:pt x="18679" y="22137"/>
                    <a:pt x="20898" y="19988"/>
                  </a:cubicBezTo>
                  <a:cubicBezTo>
                    <a:pt x="25621" y="15551"/>
                    <a:pt x="25764" y="8251"/>
                    <a:pt x="21327" y="3527"/>
                  </a:cubicBezTo>
                  <a:cubicBezTo>
                    <a:pt x="19056" y="1183"/>
                    <a:pt x="15997" y="1"/>
                    <a:pt x="12937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-1186969" y="2846728"/>
              <a:ext cx="145453" cy="131994"/>
            </a:xfrm>
            <a:custGeom>
              <a:avLst/>
              <a:gdLst/>
              <a:ahLst/>
              <a:cxnLst/>
              <a:rect l="l" t="t" r="r" b="b"/>
              <a:pathLst>
                <a:path w="21042" h="19095" extrusionOk="0">
                  <a:moveTo>
                    <a:pt x="10596" y="1"/>
                  </a:moveTo>
                  <a:cubicBezTo>
                    <a:pt x="8209" y="1"/>
                    <a:pt x="5834" y="895"/>
                    <a:pt x="4009" y="2650"/>
                  </a:cubicBezTo>
                  <a:cubicBezTo>
                    <a:pt x="144" y="6371"/>
                    <a:pt x="1" y="12383"/>
                    <a:pt x="3722" y="16105"/>
                  </a:cubicBezTo>
                  <a:cubicBezTo>
                    <a:pt x="5562" y="18092"/>
                    <a:pt x="8045" y="19095"/>
                    <a:pt x="10549" y="19095"/>
                  </a:cubicBezTo>
                  <a:cubicBezTo>
                    <a:pt x="12915" y="19095"/>
                    <a:pt x="15299" y="18199"/>
                    <a:pt x="17177" y="16391"/>
                  </a:cubicBezTo>
                  <a:cubicBezTo>
                    <a:pt x="20898" y="12812"/>
                    <a:pt x="21042" y="6801"/>
                    <a:pt x="17463" y="2936"/>
                  </a:cubicBezTo>
                  <a:cubicBezTo>
                    <a:pt x="15567" y="967"/>
                    <a:pt x="13075" y="1"/>
                    <a:pt x="10596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-1541180" y="2802965"/>
              <a:ext cx="76915" cy="66063"/>
            </a:xfrm>
            <a:custGeom>
              <a:avLst/>
              <a:gdLst/>
              <a:ahLst/>
              <a:cxnLst/>
              <a:rect l="l" t="t" r="r" b="b"/>
              <a:pathLst>
                <a:path w="11127" h="9557" extrusionOk="0">
                  <a:moveTo>
                    <a:pt x="4805" y="0"/>
                  </a:moveTo>
                  <a:cubicBezTo>
                    <a:pt x="2392" y="0"/>
                    <a:pt x="96" y="1840"/>
                    <a:pt x="1" y="4687"/>
                  </a:cubicBezTo>
                  <a:cubicBezTo>
                    <a:pt x="1" y="7263"/>
                    <a:pt x="2005" y="9553"/>
                    <a:pt x="4724" y="9553"/>
                  </a:cubicBezTo>
                  <a:cubicBezTo>
                    <a:pt x="4783" y="9555"/>
                    <a:pt x="4841" y="9556"/>
                    <a:pt x="4899" y="9556"/>
                  </a:cubicBezTo>
                  <a:cubicBezTo>
                    <a:pt x="9076" y="9556"/>
                    <a:pt x="11126" y="4503"/>
                    <a:pt x="8303" y="1538"/>
                  </a:cubicBezTo>
                  <a:cubicBezTo>
                    <a:pt x="7289" y="476"/>
                    <a:pt x="6032" y="0"/>
                    <a:pt x="4805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-1581127" y="2764096"/>
              <a:ext cx="169571" cy="144319"/>
            </a:xfrm>
            <a:custGeom>
              <a:avLst/>
              <a:gdLst/>
              <a:ahLst/>
              <a:cxnLst/>
              <a:rect l="l" t="t" r="r" b="b"/>
              <a:pathLst>
                <a:path w="24531" h="20878" extrusionOk="0">
                  <a:moveTo>
                    <a:pt x="10631" y="1832"/>
                  </a:moveTo>
                  <a:cubicBezTo>
                    <a:pt x="12866" y="1832"/>
                    <a:pt x="15145" y="2688"/>
                    <a:pt x="16944" y="4584"/>
                  </a:cubicBezTo>
                  <a:cubicBezTo>
                    <a:pt x="22018" y="10081"/>
                    <a:pt x="18210" y="19048"/>
                    <a:pt x="10712" y="19048"/>
                  </a:cubicBezTo>
                  <a:cubicBezTo>
                    <a:pt x="10596" y="19048"/>
                    <a:pt x="10478" y="19045"/>
                    <a:pt x="10360" y="19041"/>
                  </a:cubicBezTo>
                  <a:cubicBezTo>
                    <a:pt x="5493" y="18898"/>
                    <a:pt x="1772" y="14890"/>
                    <a:pt x="1915" y="10167"/>
                  </a:cubicBezTo>
                  <a:cubicBezTo>
                    <a:pt x="2104" y="5063"/>
                    <a:pt x="6286" y="1832"/>
                    <a:pt x="10631" y="1832"/>
                  </a:cubicBezTo>
                  <a:close/>
                  <a:moveTo>
                    <a:pt x="10665" y="1"/>
                  </a:moveTo>
                  <a:cubicBezTo>
                    <a:pt x="4921" y="1"/>
                    <a:pt x="338" y="4529"/>
                    <a:pt x="197" y="10167"/>
                  </a:cubicBezTo>
                  <a:cubicBezTo>
                    <a:pt x="0" y="16575"/>
                    <a:pt x="5167" y="20878"/>
                    <a:pt x="10601" y="20878"/>
                  </a:cubicBezTo>
                  <a:cubicBezTo>
                    <a:pt x="13056" y="20878"/>
                    <a:pt x="15566" y="19999"/>
                    <a:pt x="17660" y="18039"/>
                  </a:cubicBezTo>
                  <a:cubicBezTo>
                    <a:pt x="24530" y="11598"/>
                    <a:pt x="20093" y="290"/>
                    <a:pt x="10933" y="4"/>
                  </a:cubicBezTo>
                  <a:cubicBezTo>
                    <a:pt x="10843" y="2"/>
                    <a:pt x="10754" y="1"/>
                    <a:pt x="10665" y="1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-1132547" y="3555916"/>
              <a:ext cx="77876" cy="66063"/>
            </a:xfrm>
            <a:custGeom>
              <a:avLst/>
              <a:gdLst/>
              <a:ahLst/>
              <a:cxnLst/>
              <a:rect l="l" t="t" r="r" b="b"/>
              <a:pathLst>
                <a:path w="11266" h="9557" extrusionOk="0">
                  <a:moveTo>
                    <a:pt x="4906" y="0"/>
                  </a:moveTo>
                  <a:cubicBezTo>
                    <a:pt x="2534" y="0"/>
                    <a:pt x="238" y="1840"/>
                    <a:pt x="143" y="4687"/>
                  </a:cubicBezTo>
                  <a:cubicBezTo>
                    <a:pt x="0" y="7406"/>
                    <a:pt x="2147" y="9553"/>
                    <a:pt x="4724" y="9553"/>
                  </a:cubicBezTo>
                  <a:cubicBezTo>
                    <a:pt x="4784" y="9555"/>
                    <a:pt x="4844" y="9556"/>
                    <a:pt x="4903" y="9556"/>
                  </a:cubicBezTo>
                  <a:cubicBezTo>
                    <a:pt x="9081" y="9556"/>
                    <a:pt x="11266" y="4643"/>
                    <a:pt x="8302" y="1538"/>
                  </a:cubicBezTo>
                  <a:cubicBezTo>
                    <a:pt x="7337" y="476"/>
                    <a:pt x="6112" y="0"/>
                    <a:pt x="4906" y="0"/>
                  </a:cubicBezTo>
                  <a:close/>
                </a:path>
              </a:pathLst>
            </a:custGeom>
            <a:solidFill>
              <a:srgbClr val="EB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" name="Google Shape;796;p37"/>
          <p:cNvSpPr txBox="1">
            <a:spLocks noGrp="1"/>
          </p:cNvSpPr>
          <p:nvPr>
            <p:ph type="title"/>
          </p:nvPr>
        </p:nvSpPr>
        <p:spPr>
          <a:xfrm>
            <a:off x="720000" y="53889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Inserting Wires</a:t>
            </a:r>
            <a:endParaRPr dirty="0"/>
          </a:p>
        </p:txBody>
      </p:sp>
      <p:sp>
        <p:nvSpPr>
          <p:cNvPr id="2" name="Content Placeholder 10">
            <a:extLst>
              <a:ext uri="{FF2B5EF4-FFF2-40B4-BE49-F238E27FC236}">
                <a16:creationId xmlns:a16="http://schemas.microsoft.com/office/drawing/2014/main" id="{00BF08EB-D19A-B175-1358-AE3B3FCAADA7}"/>
              </a:ext>
            </a:extLst>
          </p:cNvPr>
          <p:cNvSpPr txBox="1">
            <a:spLocks/>
          </p:cNvSpPr>
          <p:nvPr/>
        </p:nvSpPr>
        <p:spPr>
          <a:xfrm>
            <a:off x="752197" y="1604204"/>
            <a:ext cx="4704384" cy="27641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Wiring components are protected by hard plastics, leaving only the sensors pads on the outside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Keeps pressure off delicate components</a:t>
            </a:r>
          </a:p>
          <a:p>
            <a:r>
              <a:rPr lang="en-US" sz="2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Allows for the wires to travel through the sole without the user feeling</a:t>
            </a:r>
          </a:p>
          <a:p>
            <a:r>
              <a:rPr lang="en-US" sz="2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Organizes wires - All wires come out in the same area </a:t>
            </a:r>
          </a:p>
          <a:p>
            <a:pPr marL="914400" lvl="2" indent="0">
              <a:buNone/>
            </a:pPr>
            <a:endParaRPr lang="en-US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Content Placeholder 3" descr="A black object with lines on it&#10;&#10;Description automatically generated">
            <a:extLst>
              <a:ext uri="{FF2B5EF4-FFF2-40B4-BE49-F238E27FC236}">
                <a16:creationId xmlns:a16="http://schemas.microsoft.com/office/drawing/2014/main" id="{1732B7B1-9553-08C3-F3CD-E52CAA376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140000">
            <a:off x="4059240" y="1212836"/>
            <a:ext cx="4390568" cy="3166482"/>
          </a:xfrm>
          <a:prstGeom prst="rect">
            <a:avLst/>
          </a:prstGeom>
        </p:spPr>
      </p:pic>
      <p:pic>
        <p:nvPicPr>
          <p:cNvPr id="4" name="Picture 3" descr="A drawing of a train&#10;&#10;Description automatically generated">
            <a:extLst>
              <a:ext uri="{FF2B5EF4-FFF2-40B4-BE49-F238E27FC236}">
                <a16:creationId xmlns:a16="http://schemas.microsoft.com/office/drawing/2014/main" id="{98C20152-0593-A84B-2472-2717DF503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5455" y="-17185"/>
            <a:ext cx="1698604" cy="5198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2"/>
          <p:cNvSpPr txBox="1">
            <a:spLocks noGrp="1"/>
          </p:cNvSpPr>
          <p:nvPr>
            <p:ph type="title"/>
          </p:nvPr>
        </p:nvSpPr>
        <p:spPr>
          <a:xfrm>
            <a:off x="694439" y="103081"/>
            <a:ext cx="7704000" cy="1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>
                <a:solidFill>
                  <a:schemeClr val="accent4"/>
                </a:solidFill>
                <a:latin typeface="Roboto Slab Black"/>
                <a:ea typeface="Roboto Slab Black"/>
                <a:cs typeface="Roboto Slab Black"/>
                <a:sym typeface="Roboto Slab Black"/>
              </a:rPr>
              <a:t>Wire Box</a:t>
            </a:r>
            <a:endParaRPr sz="8500" dirty="0">
              <a:solidFill>
                <a:schemeClr val="accent4"/>
              </a:solidFill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0B5F3-E5F6-262F-8251-E23A58BAA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00" y="1537704"/>
            <a:ext cx="2824173" cy="3342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28E1E0-1456-3B7F-F099-F3E81992E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439" y="1976899"/>
            <a:ext cx="3977405" cy="2464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6"/>
          <p:cNvSpPr txBox="1">
            <a:spLocks noGrp="1"/>
          </p:cNvSpPr>
          <p:nvPr>
            <p:ph type="title"/>
          </p:nvPr>
        </p:nvSpPr>
        <p:spPr>
          <a:xfrm>
            <a:off x="350621" y="694463"/>
            <a:ext cx="3754848" cy="5540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Collection-</a:t>
            </a:r>
            <a:br>
              <a:rPr lang="en-US" dirty="0"/>
            </a:br>
            <a:r>
              <a:rPr lang="en-US" dirty="0"/>
              <a:t>ArduinoBLE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AEF73-C6FB-60B1-819B-40A50E68B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620" y="3217796"/>
            <a:ext cx="3754849" cy="1616400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BLE</a:t>
            </a:r>
            <a:r>
              <a:rPr lang="en-US" dirty="0"/>
              <a:t>- "</a:t>
            </a:r>
            <a:r>
              <a:rPr lang="en-US" b="1" dirty="0"/>
              <a:t>Bluetooth Low Energy</a:t>
            </a:r>
            <a:r>
              <a:rPr lang="en-US" dirty="0"/>
              <a:t>"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/>
              <a:t>Optimal for low data processing and best option for our project, as the data that we are receiving is not that complex</a:t>
            </a:r>
          </a:p>
          <a:p>
            <a:endParaRPr lang="en-US" dirty="0"/>
          </a:p>
        </p:txBody>
      </p:sp>
      <p:pic>
        <p:nvPicPr>
          <p:cNvPr id="4" name="Content Placeholder 3" descr="https://docs.arduino.cc/static/cd4a40c33a823fcbce7993baa1309e66/a6d36/pinout.png">
            <a:extLst>
              <a:ext uri="{FF2B5EF4-FFF2-40B4-BE49-F238E27FC236}">
                <a16:creationId xmlns:a16="http://schemas.microsoft.com/office/drawing/2014/main" id="{FBFFF2F6-7302-65C4-5B6E-018A8DAD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73" y="571030"/>
            <a:ext cx="4389302" cy="400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rduino Nano 33 BLE Sense Pinout and Specification - devboards.info">
            <a:extLst>
              <a:ext uri="{FF2B5EF4-FFF2-40B4-BE49-F238E27FC236}">
                <a16:creationId xmlns:a16="http://schemas.microsoft.com/office/drawing/2014/main" id="{3A2B4387-EC23-49C5-F38E-07757E30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16" y="1076682"/>
            <a:ext cx="3627368" cy="2312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>
          <a:extLst>
            <a:ext uri="{FF2B5EF4-FFF2-40B4-BE49-F238E27FC236}">
              <a16:creationId xmlns:a16="http://schemas.microsoft.com/office/drawing/2014/main" id="{220BA0EF-EFD2-2DD0-92B6-23C1D5FBA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DF8294-7505-6B5F-92AA-5570ED9FBADE}"/>
              </a:ext>
            </a:extLst>
          </p:cNvPr>
          <p:cNvSpPr txBox="1">
            <a:spLocks/>
          </p:cNvSpPr>
          <p:nvPr/>
        </p:nvSpPr>
        <p:spPr>
          <a:xfrm>
            <a:off x="504064" y="791706"/>
            <a:ext cx="3631190" cy="72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ld Standard TT"/>
              <a:buNone/>
              <a:defRPr sz="3200" b="0" i="1" u="none" strike="noStrike" cap="non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algn="l"/>
            <a:r>
              <a:rPr lang="en-US" dirty="0"/>
              <a:t>Final Circuitry Assembly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6E8683-9F1A-FD4E-CEE6-185136F60EF1}"/>
              </a:ext>
            </a:extLst>
          </p:cNvPr>
          <p:cNvSpPr txBox="1">
            <a:spLocks/>
          </p:cNvSpPr>
          <p:nvPr/>
        </p:nvSpPr>
        <p:spPr>
          <a:xfrm>
            <a:off x="300945" y="1518187"/>
            <a:ext cx="4444676" cy="199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Using resistance </a:t>
            </a:r>
            <a:r>
              <a:rPr lang="en-US" sz="1400" b="1" dirty="0"/>
              <a:t>pressure sensors, </a:t>
            </a:r>
            <a:r>
              <a:rPr lang="en-US" sz="1400" dirty="0"/>
              <a:t>which provide a direct reading of the pressure on a scale of 0 to 1024 (bytes), which is better for the following reasons: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 algn="l">
              <a:buFont typeface="Courier New" panose="020B0604020202020204" pitchFamily="34" charset="0"/>
              <a:buChar char="o"/>
            </a:pPr>
            <a:r>
              <a:rPr lang="en-US" sz="1400" dirty="0"/>
              <a:t>#1: They plot much smoother</a:t>
            </a:r>
          </a:p>
          <a:p>
            <a:pPr marL="742950" lvl="1" indent="-285750" algn="l">
              <a:buFont typeface="Courier New" panose="020B0604020202020204" pitchFamily="34" charset="0"/>
              <a:buChar char="o"/>
            </a:pPr>
            <a:endParaRPr lang="en-US" sz="1400" dirty="0"/>
          </a:p>
          <a:p>
            <a:pPr marL="742950" lvl="1" indent="-285750" algn="l">
              <a:buFont typeface="Courier New" panose="020B0604020202020204" pitchFamily="34" charset="0"/>
              <a:buChar char="o"/>
            </a:pPr>
            <a:r>
              <a:rPr lang="en-US" sz="1400" dirty="0"/>
              <a:t>#2: They are much more sensitive and accurate</a:t>
            </a:r>
          </a:p>
          <a:p>
            <a:pPr marL="742950" lvl="1" indent="-285750" algn="l">
              <a:buFont typeface="Courier New" panose="020B0604020202020204" pitchFamily="34" charset="0"/>
              <a:buChar char="o"/>
            </a:pPr>
            <a:endParaRPr lang="en-US" sz="1400" dirty="0"/>
          </a:p>
          <a:p>
            <a:pPr marL="742950" lvl="1" indent="-285750" algn="l">
              <a:buFont typeface="Courier New" panose="020B0604020202020204" pitchFamily="34" charset="0"/>
              <a:buChar char="o"/>
            </a:pPr>
            <a:r>
              <a:rPr lang="en-US" sz="1400" dirty="0"/>
              <a:t>#3: They are flexible and versatile, not easily broken unlike the piezo sensors we opted for before</a:t>
            </a:r>
            <a:endParaRPr lang="en-US" sz="1400"/>
          </a:p>
          <a:p>
            <a:pPr marL="742950" lvl="1" indent="-285750" algn="l">
              <a:buFont typeface="Courier New" panose="020B0604020202020204" pitchFamily="34" charset="0"/>
              <a:buChar char="o"/>
            </a:pPr>
            <a:endParaRPr 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/>
              <a:t>Measuring each sensor output via analog A1-A5, then via bluetooth</a:t>
            </a:r>
          </a:p>
        </p:txBody>
      </p:sp>
      <p:pic>
        <p:nvPicPr>
          <p:cNvPr id="10" name="Picture 9" descr="A diagram of a device with wires&#10;&#10;Description automatically generated">
            <a:extLst>
              <a:ext uri="{FF2B5EF4-FFF2-40B4-BE49-F238E27FC236}">
                <a16:creationId xmlns:a16="http://schemas.microsoft.com/office/drawing/2014/main" id="{C3AE72F7-3F35-6CD7-D44A-9C34A644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185" b="11492"/>
          <a:stretch/>
        </p:blipFill>
        <p:spPr>
          <a:xfrm>
            <a:off x="5165677" y="329339"/>
            <a:ext cx="3736295" cy="1911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DFA26-0516-6863-072F-7B9F32012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027674" y="2109975"/>
            <a:ext cx="2014144" cy="332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26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mmunology Clinical Case by Slides Go">
  <a:themeElements>
    <a:clrScheme name="Simple Light">
      <a:dk1>
        <a:srgbClr val="000000"/>
      </a:dk1>
      <a:lt1>
        <a:srgbClr val="FFFFFF"/>
      </a:lt1>
      <a:dk2>
        <a:srgbClr val="44637F"/>
      </a:dk2>
      <a:lt2>
        <a:srgbClr val="EBF2F2"/>
      </a:lt2>
      <a:accent1>
        <a:srgbClr val="4F6F8C"/>
      </a:accent1>
      <a:accent2>
        <a:srgbClr val="495F8C"/>
      </a:accent2>
      <a:accent3>
        <a:srgbClr val="A1B2C2"/>
      </a:accent3>
      <a:accent4>
        <a:srgbClr val="A8BBBF"/>
      </a:accent4>
      <a:accent5>
        <a:srgbClr val="CFDAE2"/>
      </a:accent5>
      <a:accent6>
        <a:srgbClr val="ECF0F3"/>
      </a:accent6>
      <a:hlink>
        <a:srgbClr val="4F6F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720FF105558A42AAEC5AFCC5DBDA4F" ma:contentTypeVersion="5" ma:contentTypeDescription="Create a new document." ma:contentTypeScope="" ma:versionID="610ff1a322c9f6f9c194dbcb55905c15">
  <xsd:schema xmlns:xsd="http://www.w3.org/2001/XMLSchema" xmlns:xs="http://www.w3.org/2001/XMLSchema" xmlns:p="http://schemas.microsoft.com/office/2006/metadata/properties" xmlns:ns3="99cc53c9-36a9-43df-8fe8-563b7fe543de" targetNamespace="http://schemas.microsoft.com/office/2006/metadata/properties" ma:root="true" ma:fieldsID="c35f8a602129558335d78b16f6585c55" ns3:_="">
    <xsd:import namespace="99cc53c9-36a9-43df-8fe8-563b7fe543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cc53c9-36a9-43df-8fe8-563b7fe543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9cc53c9-36a9-43df-8fe8-563b7fe543de" xsi:nil="true"/>
  </documentManagement>
</p:properties>
</file>

<file path=customXml/itemProps1.xml><?xml version="1.0" encoding="utf-8"?>
<ds:datastoreItem xmlns:ds="http://schemas.openxmlformats.org/officeDocument/2006/customXml" ds:itemID="{7DE2A281-F9D3-48D9-8ECC-2A243263F2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cc53c9-36a9-43df-8fe8-563b7fe543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54C4D2-3C42-44B7-BAF6-9BD3389EA0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55600F-6EB9-42C1-AC71-A790C03C3CED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9cc53c9-36a9-43df-8fe8-563b7fe543d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1021</Words>
  <Application>Microsoft Office PowerPoint</Application>
  <PresentationFormat>On-screen Show (16:9)</PresentationFormat>
  <Paragraphs>125</Paragraphs>
  <Slides>20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Wingdings</vt:lpstr>
      <vt:lpstr>Roboto Slab</vt:lpstr>
      <vt:lpstr>Roboto</vt:lpstr>
      <vt:lpstr>Courier New</vt:lpstr>
      <vt:lpstr>Arial</vt:lpstr>
      <vt:lpstr>Wingdings</vt:lpstr>
      <vt:lpstr>Roboto Slab Black</vt:lpstr>
      <vt:lpstr>Immunology Clinical Case by Slides Go</vt:lpstr>
      <vt:lpstr>SensoStep Plantar Pressure Sensor</vt:lpstr>
      <vt:lpstr>Why this product?</vt:lpstr>
      <vt:lpstr>PowerPoint Presentation</vt:lpstr>
      <vt:lpstr>Flat Footedness</vt:lpstr>
      <vt:lpstr>Our Sensors: Force Sensing Resistor</vt:lpstr>
      <vt:lpstr>Inserting Wires</vt:lpstr>
      <vt:lpstr>Wire Box</vt:lpstr>
      <vt:lpstr>Data Collection- ArduinoBLE</vt:lpstr>
      <vt:lpstr>PowerPoint Presentation</vt:lpstr>
      <vt:lpstr>ArduinoBLE</vt:lpstr>
      <vt:lpstr>Programming the ArduinoBLE</vt:lpstr>
      <vt:lpstr>Connecting to Generic Bluetooth App</vt:lpstr>
      <vt:lpstr>Connecting to Python</vt:lpstr>
      <vt:lpstr>PowerPoint Presentation</vt:lpstr>
      <vt:lpstr>Walking Data Collection</vt:lpstr>
      <vt:lpstr>Additional Data- Walking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Emaan Jivani</dc:creator>
  <cp:lastModifiedBy>Emaan Jivani</cp:lastModifiedBy>
  <cp:revision>3</cp:revision>
  <dcterms:modified xsi:type="dcterms:W3CDTF">2024-12-04T21:27:11Z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0x0101001F720FF105558A42AAEC5AFCC5DBDA4F</vt:lpwstr>
  </property>
</Properties>
</file>